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9.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4" r:id="rId2"/>
    <p:sldMasterId id="2147483715" r:id="rId3"/>
    <p:sldMasterId id="2147483741" r:id="rId4"/>
    <p:sldMasterId id="2147483766" r:id="rId5"/>
    <p:sldMasterId id="2147483768" r:id="rId6"/>
    <p:sldMasterId id="2147483819" r:id="rId7"/>
    <p:sldMasterId id="2147483828" r:id="rId8"/>
    <p:sldMasterId id="2147483869" r:id="rId9"/>
    <p:sldMasterId id="2147484385" r:id="rId10"/>
  </p:sldMasterIdLst>
  <p:notesMasterIdLst>
    <p:notesMasterId r:id="rId47"/>
  </p:notesMasterIdLst>
  <p:sldIdLst>
    <p:sldId id="256" r:id="rId11"/>
    <p:sldId id="309" r:id="rId12"/>
    <p:sldId id="313" r:id="rId13"/>
    <p:sldId id="310" r:id="rId14"/>
    <p:sldId id="314" r:id="rId15"/>
    <p:sldId id="315" r:id="rId16"/>
    <p:sldId id="317" r:id="rId17"/>
    <p:sldId id="318" r:id="rId18"/>
    <p:sldId id="320" r:id="rId19"/>
    <p:sldId id="321" r:id="rId20"/>
    <p:sldId id="322" r:id="rId21"/>
    <p:sldId id="323" r:id="rId22"/>
    <p:sldId id="324" r:id="rId23"/>
    <p:sldId id="333" r:id="rId24"/>
    <p:sldId id="335" r:id="rId25"/>
    <p:sldId id="336" r:id="rId26"/>
    <p:sldId id="334" r:id="rId27"/>
    <p:sldId id="337" r:id="rId28"/>
    <p:sldId id="338" r:id="rId29"/>
    <p:sldId id="339" r:id="rId30"/>
    <p:sldId id="340" r:id="rId31"/>
    <p:sldId id="341" r:id="rId32"/>
    <p:sldId id="342" r:id="rId33"/>
    <p:sldId id="351" r:id="rId34"/>
    <p:sldId id="347" r:id="rId35"/>
    <p:sldId id="349" r:id="rId36"/>
    <p:sldId id="352" r:id="rId37"/>
    <p:sldId id="350" r:id="rId38"/>
    <p:sldId id="353" r:id="rId39"/>
    <p:sldId id="354" r:id="rId40"/>
    <p:sldId id="328" r:id="rId41"/>
    <p:sldId id="355" r:id="rId42"/>
    <p:sldId id="356" r:id="rId43"/>
    <p:sldId id="329" r:id="rId44"/>
    <p:sldId id="311" r:id="rId45"/>
    <p:sldId id="312"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5" autoAdjust="0"/>
    <p:restoredTop sz="80496" autoAdjust="0"/>
  </p:normalViewPr>
  <p:slideViewPr>
    <p:cSldViewPr snapToGrid="0" snapToObjects="1">
      <p:cViewPr varScale="1">
        <p:scale>
          <a:sx n="131" d="100"/>
          <a:sy n="131" d="100"/>
        </p:scale>
        <p:origin x="-1016"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017933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ltLang="en-US" dirty="0" smtClean="0"/>
              <a:t>升级，新功能，生态圈支持（插件等）</a:t>
            </a:r>
            <a:endParaRPr lang="en-US" altLang="zh-CN" dirty="0" smtClean="0"/>
          </a:p>
          <a:p>
            <a:pPr lvl="0">
              <a:spcBef>
                <a:spcPts val="0"/>
              </a:spcBef>
              <a:buNone/>
            </a:pPr>
            <a:endParaRPr lang="en-US" altLang="zh-TW" dirty="0" smtClean="0"/>
          </a:p>
          <a:p>
            <a:pPr lvl="0">
              <a:spcBef>
                <a:spcPts val="0"/>
              </a:spcBef>
              <a:buNone/>
            </a:pPr>
            <a:endParaRPr lang="en-US" altLang="zh-TW" dirty="0" smtClean="0"/>
          </a:p>
          <a:p>
            <a:pPr lvl="0">
              <a:spcBef>
                <a:spcPts val="0"/>
              </a:spcBef>
              <a:buNone/>
            </a:pPr>
            <a:r>
              <a:rPr lang="en-US" altLang="zh-TW" dirty="0" smtClean="0"/>
              <a:t>PKS</a:t>
            </a:r>
            <a:r>
              <a:rPr lang="zh-TW" altLang="en-US" dirty="0" smtClean="0"/>
              <a:t>是基于纯开源</a:t>
            </a:r>
            <a:r>
              <a:rPr lang="en-US" altLang="zh-TW" dirty="0" smtClean="0"/>
              <a:t>K8s</a:t>
            </a:r>
            <a:r>
              <a:rPr lang="zh-TW" altLang="en-US" dirty="0" smtClean="0"/>
              <a:t>，对</a:t>
            </a:r>
            <a:r>
              <a:rPr lang="en-US" altLang="zh-TW" dirty="0" smtClean="0"/>
              <a:t>K8s</a:t>
            </a:r>
            <a:r>
              <a:rPr lang="zh-TW" altLang="en-US" dirty="0" smtClean="0"/>
              <a:t>没有任何定制和分支扩展，随时升级最新</a:t>
            </a:r>
            <a:r>
              <a:rPr lang="en-US" altLang="zh-TW" dirty="0" smtClean="0"/>
              <a:t>K8s</a:t>
            </a:r>
          </a:p>
          <a:p>
            <a:pPr lvl="0">
              <a:spcBef>
                <a:spcPts val="0"/>
              </a:spcBef>
              <a:buNone/>
            </a:pPr>
            <a:r>
              <a:rPr lang="zh-TW" altLang="en-US" dirty="0" smtClean="0"/>
              <a:t>由于是纯原生</a:t>
            </a:r>
            <a:r>
              <a:rPr lang="en-US" altLang="zh-TW" dirty="0" smtClean="0"/>
              <a:t>K8s</a:t>
            </a:r>
            <a:r>
              <a:rPr lang="zh-TW" altLang="en-US" dirty="0" smtClean="0"/>
              <a:t>，</a:t>
            </a:r>
            <a:r>
              <a:rPr lang="en-US" altLang="zh-TW" dirty="0" smtClean="0"/>
              <a:t>PKS</a:t>
            </a:r>
            <a:r>
              <a:rPr lang="zh-TW" altLang="en-US" dirty="0" smtClean="0"/>
              <a:t>可以随时升级</a:t>
            </a:r>
            <a:r>
              <a:rPr lang="en-US" altLang="zh-TW" dirty="0" smtClean="0"/>
              <a:t>K8s</a:t>
            </a:r>
          </a:p>
          <a:p>
            <a:pPr lvl="0">
              <a:spcBef>
                <a:spcPts val="0"/>
              </a:spcBef>
              <a:buNone/>
            </a:pPr>
            <a:r>
              <a:rPr lang="en-US" altLang="zh-TW" dirty="0" smtClean="0"/>
              <a:t>K8s</a:t>
            </a:r>
            <a:r>
              <a:rPr lang="zh-TW" altLang="en-US" dirty="0" smtClean="0"/>
              <a:t>有强大的社区和生态</a:t>
            </a:r>
          </a:p>
          <a:p>
            <a:pPr lvl="0">
              <a:spcBef>
                <a:spcPts val="0"/>
              </a:spcBef>
              <a:buNone/>
            </a:pPr>
            <a:r>
              <a:rPr lang="en-US" altLang="zh-TW" dirty="0" smtClean="0"/>
              <a:t>K8s</a:t>
            </a:r>
            <a:r>
              <a:rPr lang="zh-TW" altLang="en-US" dirty="0" smtClean="0"/>
              <a:t>的功能越来越完善，而且有强大的生态</a:t>
            </a:r>
          </a:p>
          <a:p>
            <a:pPr lvl="0">
              <a:spcBef>
                <a:spcPts val="0"/>
              </a:spcBef>
              <a:buNone/>
            </a:pPr>
            <a:r>
              <a:rPr lang="en-US" altLang="zh-TW" dirty="0" smtClean="0"/>
              <a:t>PKS</a:t>
            </a:r>
            <a:r>
              <a:rPr lang="zh-TW" altLang="en-US" dirty="0" smtClean="0"/>
              <a:t>和</a:t>
            </a:r>
            <a:r>
              <a:rPr lang="en-US" altLang="zh-TW" dirty="0" smtClean="0"/>
              <a:t>K8s</a:t>
            </a:r>
            <a:r>
              <a:rPr lang="zh-TW" altLang="en-US" dirty="0" smtClean="0"/>
              <a:t>是松耦合，所以可以充分利用</a:t>
            </a:r>
            <a:r>
              <a:rPr lang="en-US" altLang="zh-TW" dirty="0" smtClean="0"/>
              <a:t>K8s</a:t>
            </a:r>
            <a:r>
              <a:rPr lang="zh-TW" altLang="en-US" dirty="0" smtClean="0"/>
              <a:t>的生态和各种插件</a:t>
            </a:r>
          </a:p>
          <a:p>
            <a:pPr lvl="0">
              <a:spcBef>
                <a:spcPts val="0"/>
              </a:spcBef>
              <a:buNone/>
            </a:pPr>
            <a:r>
              <a:rPr lang="en-US" altLang="zh-TW" dirty="0" smtClean="0"/>
              <a:t>PKS</a:t>
            </a:r>
            <a:r>
              <a:rPr lang="zh-TW" altLang="en-US" dirty="0" smtClean="0"/>
              <a:t>是全松耦合架构，和</a:t>
            </a:r>
            <a:r>
              <a:rPr lang="en-US" altLang="zh-TW" dirty="0" smtClean="0"/>
              <a:t>K8s</a:t>
            </a:r>
            <a:r>
              <a:rPr lang="zh-TW" altLang="en-US" dirty="0" smtClean="0"/>
              <a:t>、和</a:t>
            </a:r>
            <a:r>
              <a:rPr lang="en-US" altLang="zh-TW" dirty="0" err="1" smtClean="0"/>
              <a:t>VMWare</a:t>
            </a:r>
            <a:r>
              <a:rPr lang="zh-TW" altLang="en-US" dirty="0" smtClean="0"/>
              <a:t>的产</a:t>
            </a:r>
          </a:p>
          <a:p>
            <a:pPr lvl="0">
              <a:spcBef>
                <a:spcPts val="0"/>
              </a:spcBef>
              <a:buNone/>
            </a:pPr>
            <a:r>
              <a:rPr lang="zh-TW" altLang="en-US" dirty="0" smtClean="0"/>
              <a:t>品和</a:t>
            </a:r>
            <a:r>
              <a:rPr lang="en-US" altLang="zh-TW" dirty="0" smtClean="0"/>
              <a:t>Pivotal</a:t>
            </a:r>
            <a:r>
              <a:rPr lang="zh-TW" altLang="en-US" dirty="0" smtClean="0"/>
              <a:t>的产品都是松耦合，易于集成生态。</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是</a:t>
            </a:r>
            <a:r>
              <a:rPr lang="en-US" altLang="zh-TW" dirty="0" smtClean="0"/>
              <a:t>K8s</a:t>
            </a:r>
            <a:r>
              <a:rPr lang="zh-TW" altLang="en-US" dirty="0" smtClean="0"/>
              <a:t>的分支和定制，做了大量的定制，包括安全性和各种集成</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无法及时升级</a:t>
            </a:r>
            <a:r>
              <a:rPr lang="en-US" altLang="zh-TW" dirty="0" smtClean="0"/>
              <a:t>K8s</a:t>
            </a:r>
            <a:r>
              <a:rPr lang="zh-TW" altLang="en-US" dirty="0" smtClean="0"/>
              <a:t>，需要</a:t>
            </a:r>
            <a:r>
              <a:rPr lang="en-US" altLang="zh-TW" dirty="0" err="1" smtClean="0"/>
              <a:t>OpenShift</a:t>
            </a:r>
            <a:r>
              <a:rPr lang="zh-TW" altLang="en-US" dirty="0" smtClean="0"/>
              <a:t>把最新的</a:t>
            </a:r>
            <a:r>
              <a:rPr lang="en-US" altLang="zh-TW" dirty="0" smtClean="0"/>
              <a:t>K8s</a:t>
            </a:r>
            <a:r>
              <a:rPr lang="zh-TW" altLang="en-US" dirty="0" smtClean="0"/>
              <a:t>集成到</a:t>
            </a:r>
            <a:r>
              <a:rPr lang="en-US" altLang="zh-TW" dirty="0" err="1" smtClean="0"/>
              <a:t>OpenShift</a:t>
            </a:r>
            <a:r>
              <a:rPr lang="zh-TW" altLang="en-US" dirty="0" smtClean="0"/>
              <a:t>中去，这样导致</a:t>
            </a:r>
            <a:r>
              <a:rPr lang="en-US" altLang="zh-TW" dirty="0" err="1" smtClean="0"/>
              <a:t>OpenShift</a:t>
            </a:r>
            <a:r>
              <a:rPr lang="zh-TW" altLang="en-US" dirty="0" smtClean="0"/>
              <a:t>往</a:t>
            </a:r>
          </a:p>
          <a:p>
            <a:pPr lvl="0">
              <a:spcBef>
                <a:spcPts val="0"/>
              </a:spcBef>
              <a:buNone/>
            </a:pPr>
            <a:r>
              <a:rPr lang="zh-TW" altLang="en-US" dirty="0" smtClean="0"/>
              <a:t>往会比</a:t>
            </a:r>
            <a:r>
              <a:rPr lang="en-US" altLang="zh-TW" dirty="0" smtClean="0"/>
              <a:t>K8s</a:t>
            </a:r>
            <a:r>
              <a:rPr lang="zh-TW" altLang="en-US" dirty="0" smtClean="0"/>
              <a:t>晚一个大版本。</a:t>
            </a:r>
          </a:p>
          <a:p>
            <a:pPr lvl="0">
              <a:spcBef>
                <a:spcPts val="0"/>
              </a:spcBef>
              <a:buNone/>
            </a:pPr>
            <a:endParaRPr lang="zh-TW" altLang="en-US" dirty="0" smtClean="0"/>
          </a:p>
          <a:p>
            <a:pPr lvl="0">
              <a:spcBef>
                <a:spcPts val="0"/>
              </a:spcBef>
              <a:buNone/>
            </a:pPr>
            <a:r>
              <a:rPr lang="en-US" altLang="zh-TW" dirty="0" err="1" smtClean="0"/>
              <a:t>OpenShift</a:t>
            </a:r>
            <a:r>
              <a:rPr lang="zh-TW" altLang="en-US" dirty="0" smtClean="0"/>
              <a:t>有自己的开源社区和生态，提供自己模块的</a:t>
            </a:r>
            <a:r>
              <a:rPr lang="en-US" altLang="zh-TW" dirty="0" smtClean="0"/>
              <a:t>API</a:t>
            </a:r>
            <a:r>
              <a:rPr lang="zh-TW" altLang="en-US" dirty="0" smtClean="0"/>
              <a:t>，其生态远远无法和</a:t>
            </a:r>
            <a:r>
              <a:rPr lang="en-US" altLang="zh-TW" dirty="0" smtClean="0"/>
              <a:t>K8s</a:t>
            </a:r>
            <a:r>
              <a:rPr lang="zh-TW" altLang="en-US" dirty="0" smtClean="0"/>
              <a:t>的生态相比</a:t>
            </a:r>
          </a:p>
          <a:p>
            <a:pPr lvl="0">
              <a:spcBef>
                <a:spcPts val="0"/>
              </a:spcBef>
              <a:buNone/>
            </a:pPr>
            <a:r>
              <a:rPr lang="en-US" altLang="zh-TW" dirty="0" err="1" smtClean="0"/>
              <a:t>OpenShift</a:t>
            </a:r>
            <a:r>
              <a:rPr lang="zh-TW" altLang="en-US" dirty="0" smtClean="0"/>
              <a:t>对</a:t>
            </a:r>
            <a:r>
              <a:rPr lang="en-US" altLang="zh-TW" dirty="0" smtClean="0"/>
              <a:t>K8s</a:t>
            </a:r>
            <a:r>
              <a:rPr lang="zh-TW" altLang="en-US" dirty="0" smtClean="0"/>
              <a:t>的有些定制被证明是无效的，因为在后续的</a:t>
            </a:r>
            <a:r>
              <a:rPr lang="en-US" altLang="zh-TW" dirty="0" smtClean="0"/>
              <a:t>K8s</a:t>
            </a:r>
            <a:r>
              <a:rPr lang="zh-TW" altLang="en-US" dirty="0" smtClean="0"/>
              <a:t>版本中就提供了，比如</a:t>
            </a:r>
            <a:r>
              <a:rPr lang="en-US" altLang="zh-TW" dirty="0" err="1" smtClean="0"/>
              <a:t>WebConsole</a:t>
            </a:r>
            <a:r>
              <a:rPr lang="zh-TW" altLang="en-US" dirty="0" smtClean="0"/>
              <a:t>。比如监控</a:t>
            </a:r>
            <a:r>
              <a:rPr lang="en-US" altLang="zh-TW" dirty="0" smtClean="0"/>
              <a:t>K8s</a:t>
            </a:r>
            <a:r>
              <a:rPr lang="zh-TW" altLang="en-US" dirty="0" smtClean="0"/>
              <a:t>是</a:t>
            </a:r>
            <a:r>
              <a:rPr lang="en-US" altLang="zh-TW" dirty="0" err="1" smtClean="0"/>
              <a:t>prometheus</a:t>
            </a:r>
            <a:r>
              <a:rPr lang="zh-TW" altLang="en-US" dirty="0" smtClean="0"/>
              <a:t>，而</a:t>
            </a:r>
            <a:r>
              <a:rPr lang="en-US" altLang="zh-TW" dirty="0" smtClean="0"/>
              <a:t>OS</a:t>
            </a:r>
            <a:r>
              <a:rPr lang="zh-TW" altLang="en-US" dirty="0" smtClean="0"/>
              <a:t>是</a:t>
            </a:r>
            <a:r>
              <a:rPr lang="en-US" altLang="zh-TW" dirty="0" err="1" smtClean="0"/>
              <a:t>HawkularOS</a:t>
            </a:r>
            <a:r>
              <a:rPr lang="zh-TW" altLang="en-US" dirty="0" smtClean="0"/>
              <a:t>是把</a:t>
            </a:r>
            <a:r>
              <a:rPr lang="en-US" altLang="zh-TW" dirty="0" smtClean="0"/>
              <a:t>K8s</a:t>
            </a:r>
            <a:r>
              <a:rPr lang="zh-TW" altLang="en-US" dirty="0" smtClean="0"/>
              <a:t>深度耦合在里面，而且用自己的布局替代</a:t>
            </a:r>
            <a:r>
              <a:rPr lang="en-US" altLang="zh-TW" dirty="0" smtClean="0"/>
              <a:t>K8s</a:t>
            </a:r>
            <a:r>
              <a:rPr lang="zh-TW" altLang="en-US" dirty="0" smtClean="0"/>
              <a:t>部件，和</a:t>
            </a:r>
            <a:r>
              <a:rPr lang="en-US" altLang="zh-TW" dirty="0" smtClean="0"/>
              <a:t>K8s</a:t>
            </a:r>
            <a:r>
              <a:rPr lang="zh-TW" altLang="en-US" dirty="0" smtClean="0"/>
              <a:t>的生态越来越远，比如用</a:t>
            </a:r>
            <a:r>
              <a:rPr lang="en-US" altLang="zh-TW" dirty="0" smtClean="0"/>
              <a:t>OS</a:t>
            </a:r>
            <a:r>
              <a:rPr lang="zh-TW" altLang="en-US" dirty="0" smtClean="0"/>
              <a:t>对</a:t>
            </a:r>
            <a:r>
              <a:rPr lang="en-US" altLang="zh-TW" dirty="0" smtClean="0"/>
              <a:t>K8s</a:t>
            </a:r>
            <a:r>
              <a:rPr lang="zh-TW" altLang="en-US" dirty="0" smtClean="0"/>
              <a:t>的定制包括：用户权限、项目管理、</a:t>
            </a:r>
            <a:r>
              <a:rPr lang="en-US" altLang="zh-TW" dirty="0" smtClean="0"/>
              <a:t>CICD</a:t>
            </a:r>
            <a:r>
              <a:rPr lang="zh-TW" altLang="en-US" dirty="0" smtClean="0"/>
              <a:t>、监控、日志、存储、网络</a:t>
            </a:r>
            <a:r>
              <a:rPr lang="en-US" altLang="zh-TW" dirty="0" smtClean="0"/>
              <a:t>SDN</a:t>
            </a:r>
            <a:r>
              <a:rPr lang="zh-TW" altLang="en-US" dirty="0" smtClean="0"/>
              <a:t>、</a:t>
            </a:r>
            <a:r>
              <a:rPr lang="en-US" altLang="zh-TW" dirty="0" err="1" smtClean="0"/>
              <a:t>WebConsole</a:t>
            </a:r>
            <a:r>
              <a:rPr lang="zh-TW" altLang="en-US" dirty="0" smtClean="0"/>
              <a:t>、应用模板、等。</a:t>
            </a:r>
          </a:p>
          <a:p>
            <a:pPr lvl="0">
              <a:spcBef>
                <a:spcPts val="0"/>
              </a:spcBef>
              <a:buNone/>
            </a:pPr>
            <a:r>
              <a:rPr lang="en-US" altLang="zh-TW" dirty="0" err="1" smtClean="0"/>
              <a:t>Openshift</a:t>
            </a:r>
            <a:r>
              <a:rPr lang="zh-TW" altLang="en-US" dirty="0" smtClean="0"/>
              <a:t>是一个紧耦合架构，对</a:t>
            </a:r>
            <a:r>
              <a:rPr lang="en-US" altLang="zh-TW" dirty="0" smtClean="0"/>
              <a:t>K8s</a:t>
            </a:r>
            <a:r>
              <a:rPr lang="zh-TW" altLang="en-US" dirty="0" smtClean="0"/>
              <a:t>做了大量定</a:t>
            </a:r>
          </a:p>
          <a:p>
            <a:pPr lvl="0">
              <a:spcBef>
                <a:spcPts val="0"/>
              </a:spcBef>
              <a:buNone/>
            </a:pPr>
            <a:r>
              <a:rPr lang="zh-TW" altLang="en-US" dirty="0" smtClean="0"/>
              <a:t>制，再集成了大量的功能模块。要跟上生态的发展有困难。</a:t>
            </a:r>
          </a:p>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Shape 2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6" name="Shape 2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OpsManager</a:t>
            </a:r>
            <a:r>
              <a:rPr lang="en-US" dirty="0" smtClean="0"/>
              <a:t>:</a:t>
            </a:r>
            <a:r>
              <a:rPr lang="en-US" baseline="0" dirty="0" smtClean="0"/>
              <a:t> https://pks-workshop-v1.pal.pivotal.io/unit/pivotal-ops-manager/</a:t>
            </a:r>
            <a:r>
              <a:rPr lang="en-US" baseline="0" dirty="0" err="1" smtClean="0"/>
              <a:t>demo.html</a:t>
            </a:r>
            <a:endParaRPr lang="en-US" baseline="0" dirty="0" smtClean="0"/>
          </a:p>
          <a:p>
            <a:r>
              <a:rPr lang="en-US" dirty="0" smtClean="0"/>
              <a:t>Director:</a:t>
            </a:r>
            <a:r>
              <a:rPr lang="en-US" baseline="0" dirty="0" smtClean="0"/>
              <a:t> https://pks-workshop-v1.pal.pivotal.io/unit/pivotal-director-tile/</a:t>
            </a:r>
            <a:r>
              <a:rPr lang="en-US" baseline="0" dirty="0" err="1" smtClean="0"/>
              <a:t>demo.html</a:t>
            </a:r>
            <a:endParaRPr lang="en-US" baseline="0" dirty="0" smtClean="0"/>
          </a:p>
          <a:p>
            <a:r>
              <a:rPr lang="en-US" dirty="0" smtClean="0"/>
              <a:t>Interacting with </a:t>
            </a:r>
            <a:r>
              <a:rPr lang="en-US" dirty="0" err="1" smtClean="0"/>
              <a:t>kubernetes</a:t>
            </a:r>
            <a:r>
              <a:rPr lang="en-US" dirty="0" smtClean="0"/>
              <a:t> clusters https://pks-workshop-v1.pal.pivotal.io/unit/interacting-</a:t>
            </a:r>
            <a:r>
              <a:rPr lang="en-US" dirty="0" err="1" smtClean="0"/>
              <a:t>kubernetes</a:t>
            </a:r>
            <a:r>
              <a:rPr lang="en-US" dirty="0" smtClean="0"/>
              <a:t>-clusters/</a:t>
            </a:r>
            <a:r>
              <a:rPr lang="en-US" dirty="0" err="1" smtClean="0"/>
              <a:t>demo.html</a:t>
            </a:r>
            <a:endParaRPr lang="en-US" dirty="0" smtClean="0"/>
          </a:p>
          <a:p>
            <a:pPr lvl="1"/>
            <a:r>
              <a:rPr lang="en-US" dirty="0" err="1" smtClean="0"/>
              <a:t>kubectl</a:t>
            </a:r>
            <a:r>
              <a:rPr lang="en-US" dirty="0" smtClean="0"/>
              <a:t>:</a:t>
            </a:r>
          </a:p>
          <a:p>
            <a:pPr lvl="1"/>
            <a:r>
              <a:rPr lang="en-US" dirty="0" err="1" smtClean="0"/>
              <a:t>pks</a:t>
            </a:r>
            <a:endParaRPr lang="en-US" dirty="0" smtClean="0"/>
          </a:p>
          <a:p>
            <a:endParaRPr lang="en-US" dirty="0"/>
          </a:p>
        </p:txBody>
      </p:sp>
    </p:spTree>
    <p:extLst>
      <p:ext uri="{BB962C8B-B14F-4D97-AF65-F5344CB8AC3E}">
        <p14:creationId xmlns:p14="http://schemas.microsoft.com/office/powerpoint/2010/main" val="205492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205492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488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9"/>
        <p:cNvGrpSpPr/>
        <p:nvPr/>
      </p:nvGrpSpPr>
      <p:grpSpPr>
        <a:xfrm>
          <a:off x="0" y="0"/>
          <a:ext cx="0" cy="0"/>
          <a:chOff x="0" y="0"/>
          <a:chExt cx="0" cy="0"/>
        </a:xfrm>
      </p:grpSpPr>
      <p:sp>
        <p:nvSpPr>
          <p:cNvPr id="5180" name="Shape 5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1" name="Shape 5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9"/>
        <p:cNvGrpSpPr/>
        <p:nvPr/>
      </p:nvGrpSpPr>
      <p:grpSpPr>
        <a:xfrm>
          <a:off x="0" y="0"/>
          <a:ext cx="0" cy="0"/>
          <a:chOff x="0" y="0"/>
          <a:chExt cx="0" cy="0"/>
        </a:xfrm>
      </p:grpSpPr>
      <p:sp>
        <p:nvSpPr>
          <p:cNvPr id="5190" name="Shape 5190"/>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91" name="Shape 5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5"/>
        <p:cNvGrpSpPr/>
        <p:nvPr/>
      </p:nvGrpSpPr>
      <p:grpSpPr>
        <a:xfrm>
          <a:off x="0" y="0"/>
          <a:ext cx="0" cy="0"/>
          <a:chOff x="0" y="0"/>
          <a:chExt cx="0" cy="0"/>
        </a:xfrm>
      </p:grpSpPr>
      <p:sp>
        <p:nvSpPr>
          <p:cNvPr id="5166" name="Shape 5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7" name="Shape 5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Shape 5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1" name="Shape 5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Shape 5227"/>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228" name="Shape 5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Shape 5146"/>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147" name="Shape 5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3"/>
        <p:cNvGrpSpPr/>
        <p:nvPr/>
      </p:nvGrpSpPr>
      <p:grpSpPr>
        <a:xfrm>
          <a:off x="0" y="0"/>
          <a:ext cx="0" cy="0"/>
          <a:chOff x="0" y="0"/>
          <a:chExt cx="0" cy="0"/>
        </a:xfrm>
      </p:grpSpPr>
      <p:sp>
        <p:nvSpPr>
          <p:cNvPr id="5234" name="Shape 5234"/>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35" name="Shape 5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Shape 5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1" name="Shape 5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1" Type="http://schemas.openxmlformats.org/officeDocument/2006/relationships/slideMaster" Target="../slideMasters/slideMaster8.xml"/><Relationship Id="rId2" Type="http://schemas.openxmlformats.org/officeDocument/2006/relationships/hyperlink" Target="http://www.google.com/url?sa=i&amp;rct=j&amp;q=humana+logo&amp;source=images&amp;cd=&amp;cad=rja&amp;docid=uXuIOca-M2TFmM&amp;tbnid=3M_FVcMduDNjtM:&amp;ved=0CAUQjRw&amp;url=http://typophile.com/node/95718&amp;ei=F3T2UerlI8r4qAHS6YFI&amp;bvm=bv.49784469,d.aWM&amp;psig=AFQjCNHYBZelgL31Tz-Ew-q67qaTBkGdQQ&amp;ust=1375192466945826" TargetMode="Externa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Side-by-Side">
    <p:spTree>
      <p:nvGrpSpPr>
        <p:cNvPr id="1" name="Shape 1573"/>
        <p:cNvGrpSpPr/>
        <p:nvPr/>
      </p:nvGrpSpPr>
      <p:grpSpPr>
        <a:xfrm>
          <a:off x="0" y="0"/>
          <a:ext cx="0" cy="0"/>
          <a:chOff x="0" y="0"/>
          <a:chExt cx="0" cy="0"/>
        </a:xfrm>
      </p:grpSpPr>
      <p:pic>
        <p:nvPicPr>
          <p:cNvPr id="1574" name="Shape 1574" descr="Shape 14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575" name="Shape 157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76" name="Shape 157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577" name="Shape 157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78" name="Shape 157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6053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Divider">
    <p:bg>
      <p:bgPr>
        <a:solidFill>
          <a:srgbClr val="1AB9A5"/>
        </a:solidFill>
        <a:effectLst/>
      </p:bgPr>
    </p:bg>
    <p:spTree>
      <p:nvGrpSpPr>
        <p:cNvPr id="1" name="Shape 1579"/>
        <p:cNvGrpSpPr/>
        <p:nvPr/>
      </p:nvGrpSpPr>
      <p:grpSpPr>
        <a:xfrm>
          <a:off x="0" y="0"/>
          <a:ext cx="0" cy="0"/>
          <a:chOff x="0" y="0"/>
          <a:chExt cx="0" cy="0"/>
        </a:xfrm>
      </p:grpSpPr>
      <p:sp>
        <p:nvSpPr>
          <p:cNvPr id="1580" name="Shape 158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81" name="Shape 1581"/>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1582" name="Shape 1582" descr="Shape 14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583" name="Shape 158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920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Statement">
    <p:spTree>
      <p:nvGrpSpPr>
        <p:cNvPr id="1" name="Shape 1584"/>
        <p:cNvGrpSpPr/>
        <p:nvPr/>
      </p:nvGrpSpPr>
      <p:grpSpPr>
        <a:xfrm>
          <a:off x="0" y="0"/>
          <a:ext cx="0" cy="0"/>
          <a:chOff x="0" y="0"/>
          <a:chExt cx="0" cy="0"/>
        </a:xfrm>
      </p:grpSpPr>
      <p:sp>
        <p:nvSpPr>
          <p:cNvPr id="1585" name="Shape 158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1586" name="Shape 158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87" name="Shape 1587" descr="Shape 15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588" name="Shape 158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0108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9_Blank">
    <p:spTree>
      <p:nvGrpSpPr>
        <p:cNvPr id="1" name="Shape 1589"/>
        <p:cNvGrpSpPr/>
        <p:nvPr/>
      </p:nvGrpSpPr>
      <p:grpSpPr>
        <a:xfrm>
          <a:off x="0" y="0"/>
          <a:ext cx="0" cy="0"/>
          <a:chOff x="0" y="0"/>
          <a:chExt cx="0" cy="0"/>
        </a:xfrm>
      </p:grpSpPr>
      <p:pic>
        <p:nvPicPr>
          <p:cNvPr id="1590" name="Shape 1590" descr="Shape 15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91" name="Shape 159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92" name="Shape 15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1470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593"/>
        <p:cNvGrpSpPr/>
        <p:nvPr/>
      </p:nvGrpSpPr>
      <p:grpSpPr>
        <a:xfrm>
          <a:off x="0" y="0"/>
          <a:ext cx="0" cy="0"/>
          <a:chOff x="0" y="0"/>
          <a:chExt cx="0" cy="0"/>
        </a:xfrm>
      </p:grpSpPr>
      <p:sp>
        <p:nvSpPr>
          <p:cNvPr id="1594" name="Shape 159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5" name="Shape 159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96" name="Shape 159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79890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1597"/>
        <p:cNvGrpSpPr/>
        <p:nvPr/>
      </p:nvGrpSpPr>
      <p:grpSpPr>
        <a:xfrm>
          <a:off x="0" y="0"/>
          <a:ext cx="0" cy="0"/>
          <a:chOff x="0" y="0"/>
          <a:chExt cx="0" cy="0"/>
        </a:xfrm>
      </p:grpSpPr>
      <p:sp>
        <p:nvSpPr>
          <p:cNvPr id="1598" name="Shape 159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99" name="Shape 15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6445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1600"/>
        <p:cNvGrpSpPr/>
        <p:nvPr/>
      </p:nvGrpSpPr>
      <p:grpSpPr>
        <a:xfrm>
          <a:off x="0" y="0"/>
          <a:ext cx="0" cy="0"/>
          <a:chOff x="0" y="0"/>
          <a:chExt cx="0" cy="0"/>
        </a:xfrm>
      </p:grpSpPr>
      <p:sp>
        <p:nvSpPr>
          <p:cNvPr id="1601" name="Shape 160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2" name="Shape 160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3" name="Shape 16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6688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Title and two columns">
    <p:spTree>
      <p:nvGrpSpPr>
        <p:cNvPr id="1" name="Shape 1604"/>
        <p:cNvGrpSpPr/>
        <p:nvPr/>
      </p:nvGrpSpPr>
      <p:grpSpPr>
        <a:xfrm>
          <a:off x="0" y="0"/>
          <a:ext cx="0" cy="0"/>
          <a:chOff x="0" y="0"/>
          <a:chExt cx="0" cy="0"/>
        </a:xfrm>
      </p:grpSpPr>
      <p:sp>
        <p:nvSpPr>
          <p:cNvPr id="1605" name="Shape 160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06" name="Shape 160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7" name="Shape 160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08" name="Shape 16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91031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One column text">
    <p:spTree>
      <p:nvGrpSpPr>
        <p:cNvPr id="1" name="Shape 1609"/>
        <p:cNvGrpSpPr/>
        <p:nvPr/>
      </p:nvGrpSpPr>
      <p:grpSpPr>
        <a:xfrm>
          <a:off x="0" y="0"/>
          <a:ext cx="0" cy="0"/>
          <a:chOff x="0" y="0"/>
          <a:chExt cx="0" cy="0"/>
        </a:xfrm>
      </p:grpSpPr>
      <p:sp>
        <p:nvSpPr>
          <p:cNvPr id="1610" name="Shape 1610"/>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1" name="Shape 1611"/>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12" name="Shape 161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7361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Main point">
    <p:spTree>
      <p:nvGrpSpPr>
        <p:cNvPr id="1" name="Shape 1613"/>
        <p:cNvGrpSpPr/>
        <p:nvPr/>
      </p:nvGrpSpPr>
      <p:grpSpPr>
        <a:xfrm>
          <a:off x="0" y="0"/>
          <a:ext cx="0" cy="0"/>
          <a:chOff x="0" y="0"/>
          <a:chExt cx="0" cy="0"/>
        </a:xfrm>
      </p:grpSpPr>
      <p:sp>
        <p:nvSpPr>
          <p:cNvPr id="1614" name="Shape 1614"/>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5" name="Shape 161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7532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Section title and description">
    <p:spTree>
      <p:nvGrpSpPr>
        <p:cNvPr id="1" name="Shape 1616"/>
        <p:cNvGrpSpPr/>
        <p:nvPr/>
      </p:nvGrpSpPr>
      <p:grpSpPr>
        <a:xfrm>
          <a:off x="0" y="0"/>
          <a:ext cx="0" cy="0"/>
          <a:chOff x="0" y="0"/>
          <a:chExt cx="0" cy="0"/>
        </a:xfrm>
      </p:grpSpPr>
      <p:sp>
        <p:nvSpPr>
          <p:cNvPr id="1617" name="Shape 161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1618" name="Shape 161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19" name="Shape 161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0" name="Shape 162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1" name="Shape 162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7026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aption">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4" name="Shape 162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9349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Big number">
    <p:spTree>
      <p:nvGrpSpPr>
        <p:cNvPr id="1" name="Shape 1625"/>
        <p:cNvGrpSpPr/>
        <p:nvPr/>
      </p:nvGrpSpPr>
      <p:grpSpPr>
        <a:xfrm>
          <a:off x="0" y="0"/>
          <a:ext cx="0" cy="0"/>
          <a:chOff x="0" y="0"/>
          <a:chExt cx="0" cy="0"/>
        </a:xfrm>
      </p:grpSpPr>
      <p:sp>
        <p:nvSpPr>
          <p:cNvPr id="1626" name="Shape 1626"/>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27" name="Shape 1627"/>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628" name="Shape 162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329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5_Blank">
    <p:spTree>
      <p:nvGrpSpPr>
        <p:cNvPr id="1" name="Shape 1629"/>
        <p:cNvGrpSpPr/>
        <p:nvPr/>
      </p:nvGrpSpPr>
      <p:grpSpPr>
        <a:xfrm>
          <a:off x="0" y="0"/>
          <a:ext cx="0" cy="0"/>
          <a:chOff x="0" y="0"/>
          <a:chExt cx="0" cy="0"/>
        </a:xfrm>
      </p:grpSpPr>
      <p:sp>
        <p:nvSpPr>
          <p:cNvPr id="1630" name="Shape 163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160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Intro">
    <p:spTree>
      <p:nvGrpSpPr>
        <p:cNvPr id="1" name="Shape 1631"/>
        <p:cNvGrpSpPr/>
        <p:nvPr/>
      </p:nvGrpSpPr>
      <p:grpSpPr>
        <a:xfrm>
          <a:off x="0" y="0"/>
          <a:ext cx="0" cy="0"/>
          <a:chOff x="0" y="0"/>
          <a:chExt cx="0" cy="0"/>
        </a:xfrm>
      </p:grpSpPr>
      <p:sp>
        <p:nvSpPr>
          <p:cNvPr id="1632" name="Shape 163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1633" name="Shape 1633" descr="Shape 19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1634" name="Shape 1634"/>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1635" name="Shape 163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636" name="Shape 163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37" name="Shape 16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080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Body w/ Support">
    <p:spTree>
      <p:nvGrpSpPr>
        <p:cNvPr id="1" name="Shape 1638"/>
        <p:cNvGrpSpPr/>
        <p:nvPr/>
      </p:nvGrpSpPr>
      <p:grpSpPr>
        <a:xfrm>
          <a:off x="0" y="0"/>
          <a:ext cx="0" cy="0"/>
          <a:chOff x="0" y="0"/>
          <a:chExt cx="0" cy="0"/>
        </a:xfrm>
      </p:grpSpPr>
      <p:pic>
        <p:nvPicPr>
          <p:cNvPr id="1639" name="Shape 1639" descr="Shape 20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0" name="Shape 164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41" name="Shape 164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2" name="Shape 1642"/>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43" name="Shape 16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96301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Body w/ Image">
    <p:spTree>
      <p:nvGrpSpPr>
        <p:cNvPr id="1" name="Shape 1644"/>
        <p:cNvGrpSpPr/>
        <p:nvPr/>
      </p:nvGrpSpPr>
      <p:grpSpPr>
        <a:xfrm>
          <a:off x="0" y="0"/>
          <a:ext cx="0" cy="0"/>
          <a:chOff x="0" y="0"/>
          <a:chExt cx="0" cy="0"/>
        </a:xfrm>
      </p:grpSpPr>
      <p:sp>
        <p:nvSpPr>
          <p:cNvPr id="1645" name="Shape 164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1646" name="Shape 1646"/>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1647" name="Shape 1647" descr="Shape 21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648" name="Shape 1648"/>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649" name="Shape 1649"/>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0" name="Shape 16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4849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6_Blank">
    <p:spTree>
      <p:nvGrpSpPr>
        <p:cNvPr id="1" name="Shape 1651"/>
        <p:cNvGrpSpPr/>
        <p:nvPr/>
      </p:nvGrpSpPr>
      <p:grpSpPr>
        <a:xfrm>
          <a:off x="0" y="0"/>
          <a:ext cx="0" cy="0"/>
          <a:chOff x="0" y="0"/>
          <a:chExt cx="0" cy="0"/>
        </a:xfrm>
      </p:grpSpPr>
      <p:sp>
        <p:nvSpPr>
          <p:cNvPr id="1652" name="Shape 165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369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Dark Mode — TESTING">
    <p:bg>
      <p:bgPr>
        <a:solidFill>
          <a:srgbClr val="00253E"/>
        </a:solidFill>
        <a:effectLst/>
      </p:bgPr>
    </p:bg>
    <p:spTree>
      <p:nvGrpSpPr>
        <p:cNvPr id="1" name="Shape 1653"/>
        <p:cNvGrpSpPr/>
        <p:nvPr/>
      </p:nvGrpSpPr>
      <p:grpSpPr>
        <a:xfrm>
          <a:off x="0" y="0"/>
          <a:ext cx="0" cy="0"/>
          <a:chOff x="0" y="0"/>
          <a:chExt cx="0" cy="0"/>
        </a:xfrm>
      </p:grpSpPr>
      <p:pic>
        <p:nvPicPr>
          <p:cNvPr id="1654" name="Shape 1654" descr="Shape 220"/>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1655" name="Shape 165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56" name="Shape 16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79057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2_Title Only">
    <p:spTree>
      <p:nvGrpSpPr>
        <p:cNvPr id="1" name="Shape 1657"/>
        <p:cNvGrpSpPr/>
        <p:nvPr/>
      </p:nvGrpSpPr>
      <p:grpSpPr>
        <a:xfrm>
          <a:off x="0" y="0"/>
          <a:ext cx="0" cy="0"/>
          <a:chOff x="0" y="0"/>
          <a:chExt cx="0" cy="0"/>
        </a:xfrm>
      </p:grpSpPr>
      <p:sp>
        <p:nvSpPr>
          <p:cNvPr id="1658" name="Shape 1658"/>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659" name="Shape 1659"/>
          <p:cNvSpPr txBox="1">
            <a:spLocks noGrp="1"/>
          </p:cNvSpPr>
          <p:nvPr>
            <p:ph type="title"/>
          </p:nvPr>
        </p:nvSpPr>
        <p:spPr>
          <a:xfrm>
            <a:off x="366712" y="325437"/>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660" name="Shape 1660"/>
          <p:cNvSpPr txBox="1"/>
          <p:nvPr/>
        </p:nvSpPr>
        <p:spPr>
          <a:xfrm>
            <a:off x="366712" y="50438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sp>
        <p:nvSpPr>
          <p:cNvPr id="1661" name="Shape 1661"/>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662" name="Shape 166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extLst>
      <p:ext uri="{BB962C8B-B14F-4D97-AF65-F5344CB8AC3E}">
        <p14:creationId xmlns:p14="http://schemas.microsoft.com/office/powerpoint/2010/main" val="1583794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34"/>
        <p:cNvGrpSpPr/>
        <p:nvPr/>
      </p:nvGrpSpPr>
      <p:grpSpPr>
        <a:xfrm>
          <a:off x="0" y="0"/>
          <a:ext cx="0" cy="0"/>
          <a:chOff x="0" y="0"/>
          <a:chExt cx="0" cy="0"/>
        </a:xfrm>
      </p:grpSpPr>
      <p:pic>
        <p:nvPicPr>
          <p:cNvPr id="135" name="Shape 135"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36" name="Shape 13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37" name="Shape 13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38" name="Shape 13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Shape 13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40" name="Shape 140"/>
          <p:cNvGrpSpPr/>
          <p:nvPr/>
        </p:nvGrpSpPr>
        <p:grpSpPr>
          <a:xfrm>
            <a:off x="634507" y="819388"/>
            <a:ext cx="1337013" cy="313170"/>
            <a:chOff x="1841475" y="2392725"/>
            <a:chExt cx="3928925" cy="920275"/>
          </a:xfrm>
        </p:grpSpPr>
        <p:sp>
          <p:nvSpPr>
            <p:cNvPr id="141" name="Shape 1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2" name="Shape 1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3" name="Shape 1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4" name="Shape 1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 name="Shape 1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6" name="Shape 1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7" name="Shape 1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 name="Shape 1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149" name="Shape 149"/>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Body">
    <p:spTree>
      <p:nvGrpSpPr>
        <p:cNvPr id="1" name="Shape 1664"/>
        <p:cNvGrpSpPr/>
        <p:nvPr/>
      </p:nvGrpSpPr>
      <p:grpSpPr>
        <a:xfrm>
          <a:off x="0" y="0"/>
          <a:ext cx="0" cy="0"/>
          <a:chOff x="0" y="0"/>
          <a:chExt cx="0" cy="0"/>
        </a:xfrm>
      </p:grpSpPr>
      <p:pic>
        <p:nvPicPr>
          <p:cNvPr id="1665" name="Shape 166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666" name="Shape 166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24181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675"/>
        <p:cNvGrpSpPr/>
        <p:nvPr/>
      </p:nvGrpSpPr>
      <p:grpSpPr>
        <a:xfrm>
          <a:off x="0" y="0"/>
          <a:ext cx="0" cy="0"/>
          <a:chOff x="0" y="0"/>
          <a:chExt cx="0" cy="0"/>
        </a:xfrm>
      </p:grpSpPr>
      <p:sp>
        <p:nvSpPr>
          <p:cNvPr id="1676" name="Shape 16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77" name="Shape 1677"/>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78" name="Shape 1678"/>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679" name="Shape 167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77189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Intro">
    <p:spTree>
      <p:nvGrpSpPr>
        <p:cNvPr id="1" name="Shape 1680"/>
        <p:cNvGrpSpPr/>
        <p:nvPr/>
      </p:nvGrpSpPr>
      <p:grpSpPr>
        <a:xfrm>
          <a:off x="0" y="0"/>
          <a:ext cx="0" cy="0"/>
          <a:chOff x="0" y="0"/>
          <a:chExt cx="0" cy="0"/>
        </a:xfrm>
      </p:grpSpPr>
      <p:sp>
        <p:nvSpPr>
          <p:cNvPr id="1681" name="Shape 1681"/>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682" name="Shape 168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683" name="Shape 1683"/>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684" name="Shape 1684"/>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685" name="Shape 1685"/>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686" name="Shape 1686"/>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34232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687"/>
        <p:cNvGrpSpPr/>
        <p:nvPr/>
      </p:nvGrpSpPr>
      <p:grpSpPr>
        <a:xfrm>
          <a:off x="0" y="0"/>
          <a:ext cx="0" cy="0"/>
          <a:chOff x="0" y="0"/>
          <a:chExt cx="0" cy="0"/>
        </a:xfrm>
      </p:grpSpPr>
      <p:pic>
        <p:nvPicPr>
          <p:cNvPr id="1688" name="Shape 1688"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89" name="Shape 1689"/>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690" name="Shape 1690"/>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1" name="Shape 169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821273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692"/>
        <p:cNvGrpSpPr/>
        <p:nvPr/>
      </p:nvGrpSpPr>
      <p:grpSpPr>
        <a:xfrm>
          <a:off x="0" y="0"/>
          <a:ext cx="0" cy="0"/>
          <a:chOff x="0" y="0"/>
          <a:chExt cx="0" cy="0"/>
        </a:xfrm>
      </p:grpSpPr>
      <p:sp>
        <p:nvSpPr>
          <p:cNvPr id="1693" name="Shape 1693"/>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694" name="Shape 1694"/>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695" name="Shape 169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696" name="Shape 1696"/>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697" name="Shape 1697"/>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32684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Dark Mode — TESTING">
    <p:bg>
      <p:bgPr>
        <a:solidFill>
          <a:schemeClr val="dk1"/>
        </a:solidFill>
        <a:effectLst/>
      </p:bgPr>
    </p:bg>
    <p:spTree>
      <p:nvGrpSpPr>
        <p:cNvPr id="1" name="Shape 1699"/>
        <p:cNvGrpSpPr/>
        <p:nvPr/>
      </p:nvGrpSpPr>
      <p:grpSpPr>
        <a:xfrm>
          <a:off x="0" y="0"/>
          <a:ext cx="0" cy="0"/>
          <a:chOff x="0" y="0"/>
          <a:chExt cx="0" cy="0"/>
        </a:xfrm>
      </p:grpSpPr>
      <p:pic>
        <p:nvPicPr>
          <p:cNvPr id="1700" name="Shape 170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
        <p:nvSpPr>
          <p:cNvPr id="1701" name="Shape 1701"/>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2500">
                <a:solidFill>
                  <a:srgbClr val="FFFFFF"/>
                </a:solidFill>
                <a:latin typeface="Proxima Nova"/>
                <a:ea typeface="Proxima Nova"/>
                <a:cs typeface="Proxima Nova"/>
                <a:sym typeface="Proxima Nova"/>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extLst>
      <p:ext uri="{BB962C8B-B14F-4D97-AF65-F5344CB8AC3E}">
        <p14:creationId xmlns:p14="http://schemas.microsoft.com/office/powerpoint/2010/main" val="3855610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Side-by-Side">
    <p:spTree>
      <p:nvGrpSpPr>
        <p:cNvPr id="1" name="Shape 1702"/>
        <p:cNvGrpSpPr/>
        <p:nvPr/>
      </p:nvGrpSpPr>
      <p:grpSpPr>
        <a:xfrm>
          <a:off x="0" y="0"/>
          <a:ext cx="0" cy="0"/>
          <a:chOff x="0" y="0"/>
          <a:chExt cx="0" cy="0"/>
        </a:xfrm>
      </p:grpSpPr>
      <p:pic>
        <p:nvPicPr>
          <p:cNvPr id="1703" name="Shape 1703"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704" name="Shape 1704"/>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05" name="Shape 1705"/>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706" name="Shape 170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65837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Statement">
    <p:spTree>
      <p:nvGrpSpPr>
        <p:cNvPr id="1" name="Shape 1707"/>
        <p:cNvGrpSpPr/>
        <p:nvPr/>
      </p:nvGrpSpPr>
      <p:grpSpPr>
        <a:xfrm>
          <a:off x="0" y="0"/>
          <a:ext cx="0" cy="0"/>
          <a:chOff x="0" y="0"/>
          <a:chExt cx="0" cy="0"/>
        </a:xfrm>
      </p:grpSpPr>
      <p:sp>
        <p:nvSpPr>
          <p:cNvPr id="1708" name="Shape 170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709" name="Shape 1709"/>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710" name="Shape 171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43073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1">
    <p:bg>
      <p:bgPr>
        <a:solidFill>
          <a:srgbClr val="00253E"/>
        </a:solidFill>
        <a:effectLst/>
      </p:bgPr>
    </p:bg>
    <p:spTree>
      <p:nvGrpSpPr>
        <p:cNvPr id="1" name="Shape 1718"/>
        <p:cNvGrpSpPr/>
        <p:nvPr/>
      </p:nvGrpSpPr>
      <p:grpSpPr>
        <a:xfrm>
          <a:off x="0" y="0"/>
          <a:ext cx="0" cy="0"/>
          <a:chOff x="0" y="0"/>
          <a:chExt cx="0" cy="0"/>
        </a:xfrm>
      </p:grpSpPr>
      <p:pic>
        <p:nvPicPr>
          <p:cNvPr id="1719" name="Shape 1719" descr="Shape 1211"/>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720" name="Shape 172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721" name="Shape 172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2" name="Shape 1722"/>
          <p:cNvSpPr txBox="1"/>
          <p:nvPr/>
        </p:nvSpPr>
        <p:spPr>
          <a:xfrm>
            <a:off x="110259" y="4782060"/>
            <a:ext cx="2656800" cy="481800"/>
          </a:xfrm>
          <a:prstGeom prst="rect">
            <a:avLst/>
          </a:prstGeom>
          <a:noFill/>
          <a:ln>
            <a:noFill/>
          </a:ln>
        </p:spPr>
        <p:txBody>
          <a:bodyPr lIns="91400" tIns="91400" rIns="91400" bIns="91400"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1723" name="Shape 1723" descr="Shape 1216"/>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724" name="Shape 172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95959"/>
              </a:buClr>
              <a:buSzPct val="25000"/>
              <a:buFont typeface="Arial"/>
              <a:buNone/>
            </a:pPr>
            <a:fld id="{00000000-1234-1234-1234-123412341234}" type="slidenum">
              <a:rPr lang="en" sz="1000">
                <a:solidFill>
                  <a:srgbClr val="595959"/>
                </a:solidFill>
              </a:rPr>
              <a:pPr algn="r">
                <a:buClr>
                  <a:srgbClr val="595959"/>
                </a:buClr>
                <a:buSzPct val="25000"/>
                <a:buFont typeface="Arial"/>
                <a:buNone/>
              </a:pPr>
              <a:t>‹#›</a:t>
            </a:fld>
            <a:endParaRPr lang="en" sz="1000">
              <a:solidFill>
                <a:srgbClr val="595959"/>
              </a:solidFill>
            </a:endParaRPr>
          </a:p>
        </p:txBody>
      </p:sp>
    </p:spTree>
    <p:extLst>
      <p:ext uri="{BB962C8B-B14F-4D97-AF65-F5344CB8AC3E}">
        <p14:creationId xmlns:p14="http://schemas.microsoft.com/office/powerpoint/2010/main" val="252193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cSld name="Main Text Page">
    <p:spTree>
      <p:nvGrpSpPr>
        <p:cNvPr id="1" name="Shape 1725"/>
        <p:cNvGrpSpPr/>
        <p:nvPr/>
      </p:nvGrpSpPr>
      <p:grpSpPr>
        <a:xfrm>
          <a:off x="0" y="0"/>
          <a:ext cx="0" cy="0"/>
          <a:chOff x="0" y="0"/>
          <a:chExt cx="0" cy="0"/>
        </a:xfrm>
      </p:grpSpPr>
      <p:pic>
        <p:nvPicPr>
          <p:cNvPr id="1726" name="Shape 172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27" name="Shape 172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28" name="Shape 1728"/>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342900" marR="0" lvl="0"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1pPr>
            <a:lvl2pPr marL="800100" marR="0" lvl="1"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2pPr>
            <a:lvl3pPr marL="1257300" marR="0" lvl="2" indent="-190500"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3pPr>
            <a:lvl4pPr marL="1946276" marR="0" lvl="3" indent="-422276"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4pPr>
            <a:lvl5pPr marL="2327563" marR="0" lvl="4" indent="-346363" algn="l" rtl="0">
              <a:lnSpc>
                <a:spcPct val="100000"/>
              </a:lnSpc>
              <a:spcBef>
                <a:spcPts val="1200"/>
              </a:spcBef>
              <a:spcAft>
                <a:spcPts val="0"/>
              </a:spcAft>
              <a:buClr>
                <a:srgbClr val="008774"/>
              </a:buClr>
              <a:buSzPct val="100000"/>
              <a:buFont typeface="Arial"/>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29" name="Shape 1729"/>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30" name="Shape 1730"/>
          <p:cNvSpPr txBox="1"/>
          <p:nvPr/>
        </p:nvSpPr>
        <p:spPr>
          <a:xfrm>
            <a:off x="170105" y="4746625"/>
            <a:ext cx="960000" cy="276600"/>
          </a:xfrm>
          <a:prstGeom prst="rect">
            <a:avLst/>
          </a:prstGeom>
          <a:noFill/>
          <a:ln>
            <a:noFill/>
          </a:ln>
        </p:spPr>
        <p:txBody>
          <a:bodyPr lIns="45700" tIns="45700" rIns="45700" bIns="45700" anchor="t" anchorCtr="0">
            <a:noAutofit/>
          </a:bodyPr>
          <a:lstStyle/>
          <a:p>
            <a:pPr>
              <a:buClr>
                <a:srgbClr val="4D4D4D"/>
              </a:buClr>
              <a:buSzPct val="25000"/>
            </a:pPr>
            <a:r>
              <a:rPr lang="en" sz="1300">
                <a:solidFill>
                  <a:srgbClr val="4D4D4D"/>
                </a:solidFill>
              </a:rPr>
              <a:t>@cdavisafc</a:t>
            </a:r>
          </a:p>
        </p:txBody>
      </p:sp>
      <p:sp>
        <p:nvSpPr>
          <p:cNvPr id="1731" name="Shape 1731"/>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1673990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plit Text">
    <p:spTree>
      <p:nvGrpSpPr>
        <p:cNvPr id="1" name="Shape 1732"/>
        <p:cNvGrpSpPr/>
        <p:nvPr/>
      </p:nvGrpSpPr>
      <p:grpSpPr>
        <a:xfrm>
          <a:off x="0" y="0"/>
          <a:ext cx="0" cy="0"/>
          <a:chOff x="0" y="0"/>
          <a:chExt cx="0" cy="0"/>
        </a:xfrm>
      </p:grpSpPr>
      <p:pic>
        <p:nvPicPr>
          <p:cNvPr id="1733" name="Shape 1733"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34" name="Shape 1734"/>
          <p:cNvSpPr/>
          <p:nvPr/>
        </p:nvSpPr>
        <p:spPr>
          <a:xfrm>
            <a:off x="4572000" y="0"/>
            <a:ext cx="4572000" cy="51435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pic>
        <p:nvPicPr>
          <p:cNvPr id="1735" name="Shape 1735" descr="Pivotal_White.png"/>
          <p:cNvPicPr preferRelativeResize="0"/>
          <p:nvPr/>
        </p:nvPicPr>
        <p:blipFill rotWithShape="1">
          <a:blip r:embed="rId3">
            <a:alphaModFix/>
          </a:blip>
          <a:srcRect/>
          <a:stretch/>
        </p:blipFill>
        <p:spPr>
          <a:xfrm>
            <a:off x="8286414" y="4854089"/>
            <a:ext cx="712200" cy="173700"/>
          </a:xfrm>
          <a:prstGeom prst="rect">
            <a:avLst/>
          </a:prstGeom>
          <a:noFill/>
          <a:ln>
            <a:noFill/>
          </a:ln>
        </p:spPr>
      </p:pic>
      <p:sp>
        <p:nvSpPr>
          <p:cNvPr id="1736" name="Shape 1736"/>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37" name="Shape 1737"/>
          <p:cNvSpPr txBox="1">
            <a:spLocks noGrp="1"/>
          </p:cNvSpPr>
          <p:nvPr>
            <p:ph type="body" idx="1"/>
          </p:nvPr>
        </p:nvSpPr>
        <p:spPr>
          <a:xfrm>
            <a:off x="596900" y="2345009"/>
            <a:ext cx="3976200" cy="453600"/>
          </a:xfrm>
          <a:prstGeom prst="rect">
            <a:avLst/>
          </a:prstGeom>
          <a:noFill/>
          <a:ln>
            <a:noFill/>
          </a:ln>
        </p:spPr>
        <p:txBody>
          <a:bodyPr lIns="91425" tIns="91425" rIns="91425" bIns="91425" anchor="t" anchorCtr="0"/>
          <a:lstStyle>
            <a:lvl1pPr marL="0" marR="0" lvl="0" indent="0" algn="l" rtl="0">
              <a:lnSpc>
                <a:spcPct val="100000"/>
              </a:lnSpc>
              <a:spcBef>
                <a:spcPts val="70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2286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2pPr>
            <a:lvl3pPr marL="0" marR="0" lvl="2" indent="4572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3pPr>
            <a:lvl4pPr marL="0" marR="0" lvl="3" indent="6858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4pPr>
            <a:lvl5pPr marL="0" marR="0" lvl="4" indent="914400" algn="l" rtl="0">
              <a:lnSpc>
                <a:spcPct val="100000"/>
              </a:lnSpc>
              <a:spcBef>
                <a:spcPts val="700"/>
              </a:spcBef>
              <a:spcAft>
                <a:spcPts val="0"/>
              </a:spcAft>
              <a:buClr>
                <a:srgbClr val="000000"/>
              </a:buClr>
              <a:buFont typeface="Arial"/>
              <a:buNone/>
              <a:defRPr sz="32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204790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Side-by-Side">
    <p:spTree>
      <p:nvGrpSpPr>
        <p:cNvPr id="1" name="Shape 1738"/>
        <p:cNvGrpSpPr/>
        <p:nvPr/>
      </p:nvGrpSpPr>
      <p:grpSpPr>
        <a:xfrm>
          <a:off x="0" y="0"/>
          <a:ext cx="0" cy="0"/>
          <a:chOff x="0" y="0"/>
          <a:chExt cx="0" cy="0"/>
        </a:xfrm>
      </p:grpSpPr>
      <p:pic>
        <p:nvPicPr>
          <p:cNvPr id="1739" name="Shape 1739"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740" name="Shape 1740"/>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41" name="Shape 1741"/>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42" name="Shape 1742"/>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43" name="Shape 174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95959"/>
              </a:buClr>
              <a:buSzPct val="25000"/>
              <a:buFont typeface="Arial"/>
              <a:buNone/>
            </a:pPr>
            <a:fld id="{00000000-1234-1234-1234-123412341234}" type="slidenum">
              <a:rPr lang="en" sz="1000">
                <a:solidFill>
                  <a:srgbClr val="595959"/>
                </a:solidFill>
              </a:rPr>
              <a:pPr algn="r">
                <a:buClr>
                  <a:srgbClr val="595959"/>
                </a:buClr>
                <a:buSzPct val="25000"/>
                <a:buFont typeface="Arial"/>
                <a:buNone/>
              </a:pPr>
              <a:t>‹#›</a:t>
            </a:fld>
            <a:endParaRPr lang="en" sz="1000">
              <a:solidFill>
                <a:srgbClr val="595959"/>
              </a:solidFill>
            </a:endParaRPr>
          </a:p>
        </p:txBody>
      </p:sp>
    </p:spTree>
    <p:extLst>
      <p:ext uri="{BB962C8B-B14F-4D97-AF65-F5344CB8AC3E}">
        <p14:creationId xmlns:p14="http://schemas.microsoft.com/office/powerpoint/2010/main" val="373743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1744"/>
        <p:cNvGrpSpPr/>
        <p:nvPr/>
      </p:nvGrpSpPr>
      <p:grpSpPr>
        <a:xfrm>
          <a:off x="0" y="0"/>
          <a:ext cx="0" cy="0"/>
          <a:chOff x="0" y="0"/>
          <a:chExt cx="0" cy="0"/>
        </a:xfrm>
      </p:grpSpPr>
      <p:pic>
        <p:nvPicPr>
          <p:cNvPr id="1745" name="Shape 1745" descr="Shape 46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746" name="Shape 174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8952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1747"/>
        <p:cNvGrpSpPr/>
        <p:nvPr/>
      </p:nvGrpSpPr>
      <p:grpSpPr>
        <a:xfrm>
          <a:off x="0" y="0"/>
          <a:ext cx="0" cy="0"/>
          <a:chOff x="0" y="0"/>
          <a:chExt cx="0" cy="0"/>
        </a:xfrm>
      </p:grpSpPr>
      <p:pic>
        <p:nvPicPr>
          <p:cNvPr id="1748" name="Shape 174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49" name="Shape 174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0" name="Shape 1750"/>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51" name="Shape 1751"/>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8" marR="0" lvl="3"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8" marR="0" lvl="4" indent="-91438"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52" name="Shape 1752"/>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Tree>
    <p:extLst>
      <p:ext uri="{BB962C8B-B14F-4D97-AF65-F5344CB8AC3E}">
        <p14:creationId xmlns:p14="http://schemas.microsoft.com/office/powerpoint/2010/main" val="165116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1_Side-by-Side">
    <p:spTree>
      <p:nvGrpSpPr>
        <p:cNvPr id="1" name="Shape 1753"/>
        <p:cNvGrpSpPr/>
        <p:nvPr/>
      </p:nvGrpSpPr>
      <p:grpSpPr>
        <a:xfrm>
          <a:off x="0" y="0"/>
          <a:ext cx="0" cy="0"/>
          <a:chOff x="0" y="0"/>
          <a:chExt cx="0" cy="0"/>
        </a:xfrm>
      </p:grpSpPr>
      <p:pic>
        <p:nvPicPr>
          <p:cNvPr id="1754" name="Shape 1754" descr="Shape 24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755" name="Shape 175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756" name="Shape 1756"/>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757" name="Shape 175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58" name="Shape 17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247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Shape 1759"/>
        <p:cNvGrpSpPr/>
        <p:nvPr/>
      </p:nvGrpSpPr>
      <p:grpSpPr>
        <a:xfrm>
          <a:off x="0" y="0"/>
          <a:ext cx="0" cy="0"/>
          <a:chOff x="0" y="0"/>
          <a:chExt cx="0" cy="0"/>
        </a:xfrm>
      </p:grpSpPr>
      <p:pic>
        <p:nvPicPr>
          <p:cNvPr id="1760" name="Shape 176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1" name="Shape 1761"/>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62" name="Shape 1762"/>
          <p:cNvSpPr txBox="1">
            <a:spLocks noGrp="1"/>
          </p:cNvSpPr>
          <p:nvPr>
            <p:ph type="sldNum" idx="12"/>
          </p:nvPr>
        </p:nvSpPr>
        <p:spPr>
          <a:xfrm>
            <a:off x="48247" y="4861462"/>
            <a:ext cx="231300" cy="214800"/>
          </a:xfrm>
          <a:prstGeom prst="rect">
            <a:avLst/>
          </a:prstGeom>
          <a:noFill/>
          <a:ln>
            <a:noFill/>
          </a:ln>
        </p:spPr>
        <p:txBody>
          <a:bodyPr lIns="45700" tIns="45700" rIns="45700" bIns="45700" anchor="t" anchorCtr="0">
            <a:noAutofit/>
          </a:bodyPr>
          <a:lstStyle/>
          <a:p>
            <a:pPr>
              <a:buClr>
                <a:srgbClr val="A6A6A6"/>
              </a:buClr>
              <a:buSzPct val="25000"/>
              <a:buFont typeface="Arial"/>
              <a:buNone/>
            </a:pPr>
            <a:fld id="{00000000-1234-1234-1234-123412341234}" type="slidenum">
              <a:rPr lang="en" sz="900">
                <a:solidFill>
                  <a:srgbClr val="A6A6A6"/>
                </a:solidFill>
              </a:rPr>
              <a:pPr>
                <a:buClr>
                  <a:srgbClr val="A6A6A6"/>
                </a:buClr>
                <a:buSzPct val="25000"/>
                <a:buFont typeface="Arial"/>
                <a:buNone/>
              </a:pPr>
              <a:t>‹#›</a:t>
            </a:fld>
            <a:endParaRPr lang="en" sz="900">
              <a:solidFill>
                <a:srgbClr val="A6A6A6"/>
              </a:solidFill>
            </a:endParaRPr>
          </a:p>
        </p:txBody>
      </p:sp>
      <p:sp>
        <p:nvSpPr>
          <p:cNvPr id="1763" name="Shape 176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4" name="Shape 1764"/>
          <p:cNvSpPr txBox="1"/>
          <p:nvPr/>
        </p:nvSpPr>
        <p:spPr>
          <a:xfrm>
            <a:off x="7397710" y="4849178"/>
            <a:ext cx="828300" cy="239400"/>
          </a:xfrm>
          <a:prstGeom prst="rect">
            <a:avLst/>
          </a:prstGeom>
          <a:noFill/>
          <a:ln>
            <a:noFill/>
          </a:ln>
        </p:spPr>
        <p:txBody>
          <a:bodyPr lIns="45700" tIns="45700" rIns="45700" bIns="45700" anchor="t" anchorCtr="0">
            <a:noAutofit/>
          </a:bodyPr>
          <a:lstStyle/>
          <a:p>
            <a:pPr>
              <a:buClr>
                <a:srgbClr val="4D4D4D"/>
              </a:buClr>
              <a:buSzPct val="25000"/>
            </a:pPr>
            <a:r>
              <a:rPr lang="en" sz="1100">
                <a:solidFill>
                  <a:srgbClr val="4D4D4D"/>
                </a:solidFill>
              </a:rPr>
              <a:t>@cdavisafc</a:t>
            </a:r>
          </a:p>
        </p:txBody>
      </p:sp>
    </p:spTree>
    <p:extLst>
      <p:ext uri="{BB962C8B-B14F-4D97-AF65-F5344CB8AC3E}">
        <p14:creationId xmlns:p14="http://schemas.microsoft.com/office/powerpoint/2010/main" val="445295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3_Custom Layout">
    <p:spTree>
      <p:nvGrpSpPr>
        <p:cNvPr id="1" name="Shape 1765"/>
        <p:cNvGrpSpPr/>
        <p:nvPr/>
      </p:nvGrpSpPr>
      <p:grpSpPr>
        <a:xfrm>
          <a:off x="0" y="0"/>
          <a:ext cx="0" cy="0"/>
          <a:chOff x="0" y="0"/>
          <a:chExt cx="0" cy="0"/>
        </a:xfrm>
      </p:grpSpPr>
      <p:pic>
        <p:nvPicPr>
          <p:cNvPr id="1766" name="Shape 176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767" name="Shape 1767"/>
          <p:cNvSpPr/>
          <p:nvPr/>
        </p:nvSpPr>
        <p:spPr>
          <a:xfrm>
            <a:off x="0" y="0"/>
            <a:ext cx="9144000" cy="5143500"/>
          </a:xfrm>
          <a:prstGeom prst="rect">
            <a:avLst/>
          </a:prstGeom>
          <a:blipFill rotWithShape="1">
            <a:blip r:embed="rId3">
              <a:alphaModFix/>
            </a:blip>
            <a:stretch>
              <a:fillRect/>
            </a:stretch>
          </a:blip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8" name="Shape 1768"/>
          <p:cNvSpPr/>
          <p:nvPr/>
        </p:nvSpPr>
        <p:spPr>
          <a:xfrm>
            <a:off x="285750" y="285750"/>
            <a:ext cx="8572500" cy="4572000"/>
          </a:xfrm>
          <a:prstGeom prst="rect">
            <a:avLst/>
          </a:prstGeom>
          <a:blipFill rotWithShape="1">
            <a:blip r:embed="rId4">
              <a:alphaModFix/>
            </a:blip>
            <a:stretch>
              <a:fillRect/>
            </a:stretch>
          </a:blip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69" name="Shape 1769"/>
          <p:cNvSpPr txBox="1">
            <a:spLocks noGrp="1"/>
          </p:cNvSpPr>
          <p:nvPr>
            <p:ph type="sldNum" idx="12"/>
          </p:nvPr>
        </p:nvSpPr>
        <p:spPr>
          <a:xfrm>
            <a:off x="6279544" y="4635135"/>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17885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1770"/>
        <p:cNvGrpSpPr/>
        <p:nvPr/>
      </p:nvGrpSpPr>
      <p:grpSpPr>
        <a:xfrm>
          <a:off x="0" y="0"/>
          <a:ext cx="0" cy="0"/>
          <a:chOff x="0" y="0"/>
          <a:chExt cx="0" cy="0"/>
        </a:xfrm>
      </p:grpSpPr>
      <p:sp>
        <p:nvSpPr>
          <p:cNvPr id="1771" name="Shape 1771"/>
          <p:cNvSpPr/>
          <p:nvPr/>
        </p:nvSpPr>
        <p:spPr>
          <a:xfrm>
            <a:off x="0" y="0"/>
            <a:ext cx="9144000" cy="5143500"/>
          </a:xfrm>
          <a:prstGeom prst="rect">
            <a:avLst/>
          </a:prstGeom>
          <a:solidFill>
            <a:srgbClr val="000000"/>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pic>
        <p:nvPicPr>
          <p:cNvPr id="1772" name="Shape 1772" descr="Pivotal_White.png"/>
          <p:cNvPicPr preferRelativeResize="0"/>
          <p:nvPr/>
        </p:nvPicPr>
        <p:blipFill rotWithShape="1">
          <a:blip r:embed="rId2">
            <a:alphaModFix/>
          </a:blip>
          <a:srcRect l="20054" t="21654" r="18524" b="26492"/>
          <a:stretch/>
        </p:blipFill>
        <p:spPr>
          <a:xfrm>
            <a:off x="1687232" y="1490694"/>
            <a:ext cx="5842500" cy="1931400"/>
          </a:xfrm>
          <a:prstGeom prst="rect">
            <a:avLst/>
          </a:prstGeom>
          <a:noFill/>
          <a:ln>
            <a:noFill/>
          </a:ln>
        </p:spPr>
      </p:pic>
      <p:sp>
        <p:nvSpPr>
          <p:cNvPr id="1773" name="Shape 1773"/>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4D4D4D"/>
              </a:buClr>
              <a:buSzPct val="25000"/>
              <a:buFont typeface="Arial"/>
              <a:buNone/>
            </a:pPr>
            <a:fld id="{00000000-1234-1234-1234-123412341234}" type="slidenum">
              <a:rPr lang="en" sz="1200">
                <a:solidFill>
                  <a:srgbClr val="4D4D4D"/>
                </a:solidFill>
              </a:rPr>
              <a:pPr algn="r">
                <a:buClr>
                  <a:srgbClr val="4D4D4D"/>
                </a:buClr>
                <a:buSzPct val="25000"/>
                <a:buFont typeface="Arial"/>
                <a:buNone/>
              </a:pPr>
              <a:t>‹#›</a:t>
            </a:fld>
            <a:endParaRPr lang="en" sz="1200">
              <a:solidFill>
                <a:srgbClr val="4D4D4D"/>
              </a:solidFill>
            </a:endParaRPr>
          </a:p>
        </p:txBody>
      </p:sp>
    </p:spTree>
    <p:extLst>
      <p:ext uri="{BB962C8B-B14F-4D97-AF65-F5344CB8AC3E}">
        <p14:creationId xmlns:p14="http://schemas.microsoft.com/office/powerpoint/2010/main" val="134641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774"/>
        <p:cNvGrpSpPr/>
        <p:nvPr/>
      </p:nvGrpSpPr>
      <p:grpSpPr>
        <a:xfrm>
          <a:off x="0" y="0"/>
          <a:ext cx="0" cy="0"/>
          <a:chOff x="0" y="0"/>
          <a:chExt cx="0" cy="0"/>
        </a:xfrm>
      </p:grpSpPr>
      <p:sp>
        <p:nvSpPr>
          <p:cNvPr id="1775" name="Shape 177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76" name="Shape 177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777" name="Shape 177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78" name="Shape 177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79" name="Shape 1779"/>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80" name="Shape 1780"/>
          <p:cNvSpPr txBox="1">
            <a:spLocks noGrp="1"/>
          </p:cNvSpPr>
          <p:nvPr>
            <p:ph type="title"/>
          </p:nvPr>
        </p:nvSpPr>
        <p:spPr>
          <a:xfrm>
            <a:off x="890587" y="1312905"/>
            <a:ext cx="4384200" cy="1006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81" name="Shape 1781"/>
          <p:cNvSpPr txBox="1">
            <a:spLocks noGrp="1"/>
          </p:cNvSpPr>
          <p:nvPr>
            <p:ph type="body" idx="1"/>
          </p:nvPr>
        </p:nvSpPr>
        <p:spPr>
          <a:xfrm>
            <a:off x="890587" y="2633383"/>
            <a:ext cx="6048299" cy="369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782" name="Shape 17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83" name="Shape 178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784" name="Shape 178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85" name="Shape 178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297662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Shape 1786"/>
        <p:cNvGrpSpPr/>
        <p:nvPr/>
      </p:nvGrpSpPr>
      <p:grpSpPr>
        <a:xfrm>
          <a:off x="0" y="0"/>
          <a:ext cx="0" cy="0"/>
          <a:chOff x="0" y="0"/>
          <a:chExt cx="0" cy="0"/>
        </a:xfrm>
      </p:grpSpPr>
      <p:sp>
        <p:nvSpPr>
          <p:cNvPr id="1787" name="Shape 17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88" name="Shape 17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789" name="Shape 178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90" name="Shape 17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791" name="Shape 179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792" name="Shape 1792"/>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93" name="Shape 179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794" name="Shape 179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sp>
        <p:nvSpPr>
          <p:cNvPr id="1795" name="Shape 1795"/>
          <p:cNvSpPr txBox="1">
            <a:spLocks noGrp="1"/>
          </p:cNvSpPr>
          <p:nvPr>
            <p:ph type="title"/>
          </p:nvPr>
        </p:nvSpPr>
        <p:spPr>
          <a:xfrm>
            <a:off x="1017587" y="1739930"/>
            <a:ext cx="6048299" cy="6207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accent3"/>
              </a:buClr>
              <a:buFont typeface="Arial"/>
              <a:buNone/>
              <a:defRPr sz="4400" b="0" i="0" u="none" strike="noStrike" cap="none">
                <a:solidFill>
                  <a:schemeClr val="accent3"/>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96" name="Shape 1796"/>
          <p:cNvSpPr txBox="1">
            <a:spLocks noGrp="1"/>
          </p:cNvSpPr>
          <p:nvPr>
            <p:ph type="body" idx="1"/>
          </p:nvPr>
        </p:nvSpPr>
        <p:spPr>
          <a:xfrm>
            <a:off x="1026051" y="2447126"/>
            <a:ext cx="6048300" cy="562800"/>
          </a:xfrm>
          <a:prstGeom prst="rect">
            <a:avLst/>
          </a:prstGeom>
          <a:noFill/>
          <a:ln>
            <a:noFill/>
          </a:ln>
        </p:spPr>
        <p:txBody>
          <a:bodyPr lIns="91425" tIns="91425" rIns="91425" bIns="91425" anchor="t" anchorCtr="0"/>
          <a:lstStyle>
            <a:lvl1pPr marL="228600" marR="0" lvl="0"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1pPr>
            <a:lvl2pPr marL="228600" marR="0" lvl="1" indent="228600" algn="l" rtl="0">
              <a:lnSpc>
                <a:spcPct val="100000"/>
              </a:lnSpc>
              <a:spcBef>
                <a:spcPts val="1200"/>
              </a:spcBef>
              <a:spcAft>
                <a:spcPts val="0"/>
              </a:spcAft>
              <a:buClr>
                <a:schemeClr val="accent2"/>
              </a:buClr>
              <a:buFont typeface="Arial"/>
              <a:buNone/>
              <a:defRPr sz="2800" b="0" i="0" u="none" strike="noStrike" cap="none">
                <a:solidFill>
                  <a:schemeClr val="accent2"/>
                </a:solidFill>
                <a:latin typeface="Arial"/>
                <a:ea typeface="Arial"/>
                <a:cs typeface="Arial"/>
                <a:sym typeface="Arial"/>
              </a:defRPr>
            </a:lvl2pPr>
            <a:lvl3pPr marL="1234438" marR="0" lvl="2" indent="-142238"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3pPr>
            <a:lvl4pPr marL="1727200" marR="0" lvl="3"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4pPr>
            <a:lvl5pPr marL="2184400" marR="0" lvl="4" indent="-177800" algn="l" rtl="0">
              <a:lnSpc>
                <a:spcPct val="100000"/>
              </a:lnSpc>
              <a:spcBef>
                <a:spcPts val="1200"/>
              </a:spcBef>
              <a:spcAft>
                <a:spcPts val="0"/>
              </a:spcAft>
              <a:buClr>
                <a:schemeClr val="accent2"/>
              </a:buClr>
              <a:buSzPct val="100000"/>
              <a:buFont typeface="Arial"/>
              <a:buChar char="»"/>
              <a:defRPr sz="2800" b="0" i="0" u="none" strike="noStrike" cap="none">
                <a:solidFill>
                  <a:schemeClr val="accent2"/>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pic>
        <p:nvPicPr>
          <p:cNvPr id="1797" name="Shape 1797"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extLst>
      <p:ext uri="{BB962C8B-B14F-4D97-AF65-F5344CB8AC3E}">
        <p14:creationId xmlns:p14="http://schemas.microsoft.com/office/powerpoint/2010/main" val="1609122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163"/>
        <p:cNvGrpSpPr/>
        <p:nvPr/>
      </p:nvGrpSpPr>
      <p:grpSpPr>
        <a:xfrm>
          <a:off x="0" y="0"/>
          <a:ext cx="0" cy="0"/>
          <a:chOff x="0" y="0"/>
          <a:chExt cx="0" cy="0"/>
        </a:xfrm>
      </p:grpSpPr>
      <p:sp>
        <p:nvSpPr>
          <p:cNvPr id="164" name="Shape 16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5" name="Shape 165"/>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66" name="Shape 16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67" name="Shape 167"/>
          <p:cNvGrpSpPr/>
          <p:nvPr/>
        </p:nvGrpSpPr>
        <p:grpSpPr>
          <a:xfrm>
            <a:off x="287525" y="4854556"/>
            <a:ext cx="634914" cy="148716"/>
            <a:chOff x="1841475" y="2392725"/>
            <a:chExt cx="3928925" cy="920275"/>
          </a:xfrm>
        </p:grpSpPr>
        <p:sp>
          <p:nvSpPr>
            <p:cNvPr id="168" name="Shape 16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76" name="Shape 17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77" name="Shape 177"/>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Shape 17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Divider 1">
    <p:spTree>
      <p:nvGrpSpPr>
        <p:cNvPr id="1" name="Shape 1798"/>
        <p:cNvGrpSpPr/>
        <p:nvPr/>
      </p:nvGrpSpPr>
      <p:grpSpPr>
        <a:xfrm>
          <a:off x="0" y="0"/>
          <a:ext cx="0" cy="0"/>
          <a:chOff x="0" y="0"/>
          <a:chExt cx="0" cy="0"/>
        </a:xfrm>
      </p:grpSpPr>
      <p:sp>
        <p:nvSpPr>
          <p:cNvPr id="1799" name="Shape 179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00" name="Shape 180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01" name="Shape 180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02" name="Shape 180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03" name="Shape 1803"/>
          <p:cNvSpPr/>
          <p:nvPr/>
        </p:nvSpPr>
        <p:spPr>
          <a:xfrm>
            <a:off x="0" y="0"/>
            <a:ext cx="9144000" cy="2168400"/>
          </a:xfrm>
          <a:prstGeom prst="rect">
            <a:avLst/>
          </a:prstGeom>
          <a:gradFill>
            <a:gsLst>
              <a:gs pos="0">
                <a:srgbClr val="FFFFFF"/>
              </a:gs>
              <a:gs pos="100000">
                <a:srgbClr val="BFBFBF">
                  <a:alpha val="60784"/>
                </a:srgbClr>
              </a:gs>
            </a:gsLst>
            <a:lin ang="16200038" scaled="0"/>
          </a:gradFill>
          <a:ln>
            <a:noFill/>
          </a:ln>
        </p:spPr>
        <p:txBody>
          <a:bodyPr lIns="45700" tIns="45700" rIns="45700" bIns="45700" anchor="ctr" anchorCtr="0">
            <a:noAutofit/>
          </a:bodyPr>
          <a:lstStyle/>
          <a:p>
            <a:pPr algn="ctr">
              <a:buClr>
                <a:srgbClr val="4D4D4D"/>
              </a:buClr>
            </a:pPr>
            <a:endParaRPr sz="1800">
              <a:solidFill>
                <a:srgbClr val="4D4D4D"/>
              </a:solidFill>
            </a:endParaRPr>
          </a:p>
        </p:txBody>
      </p:sp>
      <p:sp>
        <p:nvSpPr>
          <p:cNvPr id="1804" name="Shape 1804"/>
          <p:cNvSpPr txBox="1">
            <a:spLocks noGrp="1"/>
          </p:cNvSpPr>
          <p:nvPr>
            <p:ph type="title"/>
          </p:nvPr>
        </p:nvSpPr>
        <p:spPr>
          <a:xfrm>
            <a:off x="2728910" y="1006879"/>
            <a:ext cx="6048300" cy="12189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44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05" name="Shape 1805"/>
          <p:cNvSpPr txBox="1">
            <a:spLocks noGrp="1"/>
          </p:cNvSpPr>
          <p:nvPr>
            <p:ph type="body" idx="1"/>
          </p:nvPr>
        </p:nvSpPr>
        <p:spPr>
          <a:xfrm>
            <a:off x="2728913" y="2455863"/>
            <a:ext cx="6048299" cy="19017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1pPr>
            <a:lvl2pPr marL="0" marR="0" lvl="1" indent="4572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2pPr>
            <a:lvl3pPr marL="0" marR="0" lvl="2" indent="9144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3pPr>
            <a:lvl4pPr marL="0" marR="0" lvl="3" indent="13716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4pPr>
            <a:lvl5pPr marL="0" marR="0" lvl="4" indent="1828800" algn="l" rtl="0">
              <a:lnSpc>
                <a:spcPct val="100000"/>
              </a:lnSpc>
              <a:spcBef>
                <a:spcPts val="600"/>
              </a:spcBef>
              <a:spcAft>
                <a:spcPts val="0"/>
              </a:spcAft>
              <a:buClr>
                <a:srgbClr val="4D4D4D"/>
              </a:buClr>
              <a:buFont typeface="Arial"/>
              <a:buNone/>
              <a:defRPr sz="28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318194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Divider 3 -Large Text">
    <p:spTree>
      <p:nvGrpSpPr>
        <p:cNvPr id="1" name="Shape 1806"/>
        <p:cNvGrpSpPr/>
        <p:nvPr/>
      </p:nvGrpSpPr>
      <p:grpSpPr>
        <a:xfrm>
          <a:off x="0" y="0"/>
          <a:ext cx="0" cy="0"/>
          <a:chOff x="0" y="0"/>
          <a:chExt cx="0" cy="0"/>
        </a:xfrm>
      </p:grpSpPr>
      <p:sp>
        <p:nvSpPr>
          <p:cNvPr id="1807" name="Shape 180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08" name="Shape 180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09" name="Shape 180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10" name="Shape 181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11" name="Shape 181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812" name="Shape 18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13" name="Shape 181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814" name="Shape 181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sp>
        <p:nvSpPr>
          <p:cNvPr id="1815" name="Shape 1815"/>
          <p:cNvSpPr txBox="1">
            <a:spLocks noGrp="1"/>
          </p:cNvSpPr>
          <p:nvPr>
            <p:ph type="title"/>
          </p:nvPr>
        </p:nvSpPr>
        <p:spPr>
          <a:xfrm>
            <a:off x="670454" y="1674283"/>
            <a:ext cx="6048299" cy="1354200"/>
          </a:xfrm>
          <a:prstGeom prst="rect">
            <a:avLst/>
          </a:prstGeom>
          <a:noFill/>
          <a:ln>
            <a:noFill/>
          </a:ln>
          <a:effectLst>
            <a:reflection stA="50000" endPos="40000" fadeDir="5400012" sy="-100000" algn="bl" rotWithShape="0"/>
          </a:effectLst>
        </p:spPr>
        <p:txBody>
          <a:bodyPr lIns="91425" tIns="91425" rIns="91425" bIns="91425" anchor="b" anchorCtr="0"/>
          <a:lstStyle>
            <a:lvl1pPr marL="0" marR="0" lvl="0"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pic>
        <p:nvPicPr>
          <p:cNvPr id="1816" name="Shape 1816"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111072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17"/>
        <p:cNvGrpSpPr/>
        <p:nvPr/>
      </p:nvGrpSpPr>
      <p:grpSpPr>
        <a:xfrm>
          <a:off x="0" y="0"/>
          <a:ext cx="0" cy="0"/>
          <a:chOff x="0" y="0"/>
          <a:chExt cx="0" cy="0"/>
        </a:xfrm>
      </p:grpSpPr>
      <p:sp>
        <p:nvSpPr>
          <p:cNvPr id="1818" name="Shape 181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19" name="Shape 181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0" name="Shape 1820"/>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397548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2_Title and Content, no circles">
    <p:spTree>
      <p:nvGrpSpPr>
        <p:cNvPr id="1" name="Shape 1821"/>
        <p:cNvGrpSpPr/>
        <p:nvPr/>
      </p:nvGrpSpPr>
      <p:grpSpPr>
        <a:xfrm>
          <a:off x="0" y="0"/>
          <a:ext cx="0" cy="0"/>
          <a:chOff x="0" y="0"/>
          <a:chExt cx="0" cy="0"/>
        </a:xfrm>
      </p:grpSpPr>
      <p:sp>
        <p:nvSpPr>
          <p:cNvPr id="1822" name="Shape 182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23" name="Shape 182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24" name="Shape 182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25" name="Shape 182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26" name="Shape 182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27" name="Shape 182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88606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Shape 1828"/>
        <p:cNvGrpSpPr/>
        <p:nvPr/>
      </p:nvGrpSpPr>
      <p:grpSpPr>
        <a:xfrm>
          <a:off x="0" y="0"/>
          <a:ext cx="0" cy="0"/>
          <a:chOff x="0" y="0"/>
          <a:chExt cx="0" cy="0"/>
        </a:xfrm>
      </p:grpSpPr>
      <p:sp>
        <p:nvSpPr>
          <p:cNvPr id="1829" name="Shape 182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30" name="Shape 183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31" name="Shape 183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32" name="Shape 183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3" name="Shape 183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72089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Title and Subtitle only">
    <p:spTree>
      <p:nvGrpSpPr>
        <p:cNvPr id="1" name="Shape 1834"/>
        <p:cNvGrpSpPr/>
        <p:nvPr/>
      </p:nvGrpSpPr>
      <p:grpSpPr>
        <a:xfrm>
          <a:off x="0" y="0"/>
          <a:ext cx="0" cy="0"/>
          <a:chOff x="0" y="0"/>
          <a:chExt cx="0" cy="0"/>
        </a:xfrm>
      </p:grpSpPr>
      <p:sp>
        <p:nvSpPr>
          <p:cNvPr id="1835" name="Shape 183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36" name="Shape 183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37" name="Shape 183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38" name="Shape 183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39" name="Shape 183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0" name="Shape 18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467587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841"/>
        <p:cNvGrpSpPr/>
        <p:nvPr/>
      </p:nvGrpSpPr>
      <p:grpSpPr>
        <a:xfrm>
          <a:off x="0" y="0"/>
          <a:ext cx="0" cy="0"/>
          <a:chOff x="0" y="0"/>
          <a:chExt cx="0" cy="0"/>
        </a:xfrm>
      </p:grpSpPr>
      <p:sp>
        <p:nvSpPr>
          <p:cNvPr id="1842" name="Shape 184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43" name="Shape 184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44" name="Shape 184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45" name="Shape 184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46" name="Shape 1846"/>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47" name="Shape 184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954560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Title, Content, graphic area on left">
    <p:spTree>
      <p:nvGrpSpPr>
        <p:cNvPr id="1" name="Shape 1848"/>
        <p:cNvGrpSpPr/>
        <p:nvPr/>
      </p:nvGrpSpPr>
      <p:grpSpPr>
        <a:xfrm>
          <a:off x="0" y="0"/>
          <a:ext cx="0" cy="0"/>
          <a:chOff x="0" y="0"/>
          <a:chExt cx="0" cy="0"/>
        </a:xfrm>
      </p:grpSpPr>
      <p:sp>
        <p:nvSpPr>
          <p:cNvPr id="1849" name="Shape 1849"/>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50" name="Shape 1850"/>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51" name="Shape 1851"/>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52" name="Shape 1852"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53" name="Shape 1853"/>
          <p:cNvSpPr>
            <a:spLocks noGrp="1"/>
          </p:cNvSpPr>
          <p:nvPr>
            <p:ph type="pic" idx="2"/>
          </p:nvPr>
        </p:nvSpPr>
        <p:spPr>
          <a:xfrm>
            <a:off x="366713" y="1074737"/>
            <a:ext cx="20733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54" name="Shape 18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55" name="Shape 1855"/>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66549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Title, Subtitle, and Content with graphic area at left">
    <p:spTree>
      <p:nvGrpSpPr>
        <p:cNvPr id="1" name="Shape 1856"/>
        <p:cNvGrpSpPr/>
        <p:nvPr/>
      </p:nvGrpSpPr>
      <p:grpSpPr>
        <a:xfrm>
          <a:off x="0" y="0"/>
          <a:ext cx="0" cy="0"/>
          <a:chOff x="0" y="0"/>
          <a:chExt cx="0" cy="0"/>
        </a:xfrm>
      </p:grpSpPr>
      <p:sp>
        <p:nvSpPr>
          <p:cNvPr id="1857" name="Shape 185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58" name="Shape 185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59" name="Shape 185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60" name="Shape 186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1" name="Shape 1861"/>
          <p:cNvSpPr>
            <a:spLocks noGrp="1"/>
          </p:cNvSpPr>
          <p:nvPr>
            <p:ph type="pic" idx="2"/>
          </p:nvPr>
        </p:nvSpPr>
        <p:spPr>
          <a:xfrm>
            <a:off x="366713" y="1419225"/>
            <a:ext cx="2073300" cy="30384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862" name="Shape 186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63" name="Shape 1863"/>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1pPr>
            <a:lvl2pPr marL="0" marR="0" lvl="1" indent="4572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2pPr>
            <a:lvl3pPr marL="0" marR="0" lvl="2" indent="9144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3pPr>
            <a:lvl4pPr marL="0" marR="0" lvl="3" indent="13716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4pPr>
            <a:lvl5pPr marL="0" marR="0" lvl="4" indent="1828800" algn="l" rtl="0">
              <a:lnSpc>
                <a:spcPct val="100000"/>
              </a:lnSpc>
              <a:spcBef>
                <a:spcPts val="0"/>
              </a:spcBef>
              <a:spcAft>
                <a:spcPts val="0"/>
              </a:spcAft>
              <a:buClr>
                <a:srgbClr val="4D4D4D"/>
              </a:buClr>
              <a:buFont typeface="Arial"/>
              <a:buNone/>
              <a:defRPr sz="20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01824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Shape 1864"/>
        <p:cNvGrpSpPr/>
        <p:nvPr/>
      </p:nvGrpSpPr>
      <p:grpSpPr>
        <a:xfrm>
          <a:off x="0" y="0"/>
          <a:ext cx="0" cy="0"/>
          <a:chOff x="0" y="0"/>
          <a:chExt cx="0" cy="0"/>
        </a:xfrm>
      </p:grpSpPr>
      <p:sp>
        <p:nvSpPr>
          <p:cNvPr id="1865" name="Shape 18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66" name="Shape 1866"/>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67" name="Shape 186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68" name="Shape 1868"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69" name="Shape 186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870" name="Shape 1870"/>
          <p:cNvSpPr txBox="1">
            <a:spLocks noGrp="1"/>
          </p:cNvSpPr>
          <p:nvPr>
            <p:ph type="body" idx="1"/>
          </p:nvPr>
        </p:nvSpPr>
        <p:spPr>
          <a:xfrm>
            <a:off x="366713" y="1074737"/>
            <a:ext cx="40326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177036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4" name="Shape 194"/>
          <p:cNvGrpSpPr/>
          <p:nvPr/>
        </p:nvGrpSpPr>
        <p:grpSpPr>
          <a:xfrm>
            <a:off x="287525" y="4854556"/>
            <a:ext cx="634914" cy="148716"/>
            <a:chOff x="1841475" y="2392725"/>
            <a:chExt cx="3928925" cy="920275"/>
          </a:xfrm>
        </p:grpSpPr>
        <p:sp>
          <p:nvSpPr>
            <p:cNvPr id="195" name="Shape 19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4" name="Shape 204"/>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05" name="Shape 20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06" name="Shape 20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07" name="Shape 20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1871"/>
        <p:cNvGrpSpPr/>
        <p:nvPr/>
      </p:nvGrpSpPr>
      <p:grpSpPr>
        <a:xfrm>
          <a:off x="0" y="0"/>
          <a:ext cx="0" cy="0"/>
          <a:chOff x="0" y="0"/>
          <a:chExt cx="0" cy="0"/>
        </a:xfrm>
      </p:grpSpPr>
      <p:sp>
        <p:nvSpPr>
          <p:cNvPr id="1872" name="Shape 187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73" name="Shape 187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74" name="Shape 187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75" name="Shape 187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1976816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1876"/>
        <p:cNvGrpSpPr/>
        <p:nvPr/>
      </p:nvGrpSpPr>
      <p:grpSpPr>
        <a:xfrm>
          <a:off x="0" y="0"/>
          <a:ext cx="0" cy="0"/>
          <a:chOff x="0" y="0"/>
          <a:chExt cx="0" cy="0"/>
        </a:xfrm>
      </p:grpSpPr>
      <p:sp>
        <p:nvSpPr>
          <p:cNvPr id="1877" name="Shape 187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78" name="Shape 187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79" name="Shape 187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80" name="Shape 188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81" name="Shape 1881"/>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882" name="Shape 188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83" name="Shape 1883"/>
          <p:cNvSpPr txBox="1"/>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pPr>
            <a:endParaRPr sz="800">
              <a:solidFill>
                <a:srgbClr val="808080"/>
              </a:solidFill>
            </a:endParaRPr>
          </a:p>
        </p:txBody>
      </p:sp>
      <p:sp>
        <p:nvSpPr>
          <p:cNvPr id="1884" name="Shape 188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2015 Pivotal. All rights reserved.</a:t>
            </a:r>
          </a:p>
        </p:txBody>
      </p:sp>
      <p:pic>
        <p:nvPicPr>
          <p:cNvPr id="1885" name="Shape 1885" descr="Pivotal_Logo_white.png"/>
          <p:cNvPicPr preferRelativeResize="0"/>
          <p:nvPr/>
        </p:nvPicPr>
        <p:blipFill rotWithShape="1">
          <a:blip r:embed="rId3">
            <a:alphaModFix/>
          </a:blip>
          <a:srcRect/>
          <a:stretch/>
        </p:blipFill>
        <p:spPr>
          <a:xfrm>
            <a:off x="7941732" y="4713966"/>
            <a:ext cx="957300" cy="219600"/>
          </a:xfrm>
          <a:prstGeom prst="rect">
            <a:avLst/>
          </a:prstGeom>
          <a:noFill/>
          <a:ln>
            <a:noFill/>
          </a:ln>
        </p:spPr>
      </p:pic>
    </p:spTree>
    <p:extLst>
      <p:ext uri="{BB962C8B-B14F-4D97-AF65-F5344CB8AC3E}">
        <p14:creationId xmlns:p14="http://schemas.microsoft.com/office/powerpoint/2010/main" val="1731870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Shape 1886"/>
        <p:cNvGrpSpPr/>
        <p:nvPr/>
      </p:nvGrpSpPr>
      <p:grpSpPr>
        <a:xfrm>
          <a:off x="0" y="0"/>
          <a:ext cx="0" cy="0"/>
          <a:chOff x="0" y="0"/>
          <a:chExt cx="0" cy="0"/>
        </a:xfrm>
      </p:grpSpPr>
      <p:sp>
        <p:nvSpPr>
          <p:cNvPr id="1887" name="Shape 1887"/>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88" name="Shape 1888"/>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89" name="Shape 1889"/>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90" name="Shape 1890"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Tree>
    <p:extLst>
      <p:ext uri="{BB962C8B-B14F-4D97-AF65-F5344CB8AC3E}">
        <p14:creationId xmlns:p14="http://schemas.microsoft.com/office/powerpoint/2010/main" val="2485206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Title Only, no circles">
    <p:spTree>
      <p:nvGrpSpPr>
        <p:cNvPr id="1" name="Shape 1891"/>
        <p:cNvGrpSpPr/>
        <p:nvPr/>
      </p:nvGrpSpPr>
      <p:grpSpPr>
        <a:xfrm>
          <a:off x="0" y="0"/>
          <a:ext cx="0" cy="0"/>
          <a:chOff x="0" y="0"/>
          <a:chExt cx="0" cy="0"/>
        </a:xfrm>
      </p:grpSpPr>
      <p:sp>
        <p:nvSpPr>
          <p:cNvPr id="1892" name="Shape 189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893" name="Shape 189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894" name="Shape 189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895" name="Shape 1895" descr="Pivotal_White.png"/>
          <p:cNvPicPr preferRelativeResize="0"/>
          <p:nvPr/>
        </p:nvPicPr>
        <p:blipFill rotWithShape="1">
          <a:blip r:embed="rId2">
            <a:alphaModFix/>
          </a:blip>
          <a:srcRect l="20054" t="21648" r="18524" b="26497"/>
          <a:stretch/>
        </p:blipFill>
        <p:spPr>
          <a:xfrm>
            <a:off x="7926753" y="4642512"/>
            <a:ext cx="997200" cy="329700"/>
          </a:xfrm>
          <a:prstGeom prst="rect">
            <a:avLst/>
          </a:prstGeom>
          <a:noFill/>
          <a:ln>
            <a:noFill/>
          </a:ln>
        </p:spPr>
      </p:pic>
      <p:sp>
        <p:nvSpPr>
          <p:cNvPr id="1896" name="Shape 189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68118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1_Main Page">
    <p:spTree>
      <p:nvGrpSpPr>
        <p:cNvPr id="1" name="Shape 1897"/>
        <p:cNvGrpSpPr/>
        <p:nvPr/>
      </p:nvGrpSpPr>
      <p:grpSpPr>
        <a:xfrm>
          <a:off x="0" y="0"/>
          <a:ext cx="0" cy="0"/>
          <a:chOff x="0" y="0"/>
          <a:chExt cx="0" cy="0"/>
        </a:xfrm>
      </p:grpSpPr>
      <p:pic>
        <p:nvPicPr>
          <p:cNvPr id="1898" name="Shape 1898"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9" name="Shape 1899"/>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00" name="Shape 190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640896" marR="0" lvl="1" indent="-69396"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2pPr>
            <a:lvl3pPr marL="1085850" marR="0" lvl="2" indent="-57150"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3pPr>
            <a:lvl4pPr marL="1577337" marR="0" lvl="3"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4pPr>
            <a:lvl5pPr marL="2034537" marR="0" lvl="4" indent="-91437" algn="l" rtl="0">
              <a:lnSpc>
                <a:spcPct val="100000"/>
              </a:lnSpc>
              <a:spcBef>
                <a:spcPts val="400"/>
              </a:spcBef>
              <a:spcAft>
                <a:spcPts val="0"/>
              </a:spcAft>
              <a:buClr>
                <a:srgbClr val="7F7F7F"/>
              </a:buClr>
              <a:buSzPct val="100000"/>
              <a:buFont typeface="Arial"/>
              <a:buChar char="»"/>
              <a:defRPr sz="1800" b="0" i="0" u="none" strike="noStrike" cap="none">
                <a:solidFill>
                  <a:srgbClr val="7F7F7F"/>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01" name="Shape 1901"/>
          <p:cNvSpPr/>
          <p:nvPr/>
        </p:nvSpPr>
        <p:spPr>
          <a:xfrm>
            <a:off x="0" y="0"/>
            <a:ext cx="9144000" cy="54000"/>
          </a:xfrm>
          <a:prstGeom prst="rect">
            <a:avLst/>
          </a:prstGeom>
          <a:solidFill>
            <a:schemeClr val="accent1"/>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02" name="Shape 1902"/>
          <p:cNvSpPr txBox="1">
            <a:spLocks noGrp="1"/>
          </p:cNvSpPr>
          <p:nvPr>
            <p:ph type="sldNum" idx="12"/>
          </p:nvPr>
        </p:nvSpPr>
        <p:spPr>
          <a:xfrm>
            <a:off x="48247" y="4861462"/>
            <a:ext cx="358500" cy="350700"/>
          </a:xfrm>
          <a:prstGeom prst="rect">
            <a:avLst/>
          </a:prstGeom>
          <a:noFill/>
          <a:ln>
            <a:noFill/>
          </a:ln>
        </p:spPr>
        <p:txBody>
          <a:bodyPr lIns="45700" tIns="45700" rIns="45700" bIns="45700" anchor="t" anchorCtr="0">
            <a:noAutofit/>
          </a:bodyPr>
          <a:lstStyle/>
          <a:p>
            <a:pPr>
              <a:buClr>
                <a:srgbClr val="4D4D4D"/>
              </a:buClr>
              <a:buSzPct val="25000"/>
              <a:buFont typeface="Arial"/>
              <a:buNone/>
            </a:pPr>
            <a:fld id="{00000000-1234-1234-1234-123412341234}" type="slidenum">
              <a:rPr lang="en" sz="1800">
                <a:solidFill>
                  <a:srgbClr val="4D4D4D"/>
                </a:solidFill>
              </a:rPr>
              <a:pPr>
                <a:buClr>
                  <a:srgbClr val="4D4D4D"/>
                </a:buClr>
                <a:buSzPct val="25000"/>
                <a:buFont typeface="Arial"/>
                <a:buNone/>
              </a:pPr>
              <a:t>‹#›</a:t>
            </a:fld>
            <a:endParaRPr lang="en" sz="1800">
              <a:solidFill>
                <a:srgbClr val="4D4D4D"/>
              </a:solidFill>
            </a:endParaRPr>
          </a:p>
        </p:txBody>
      </p:sp>
    </p:spTree>
    <p:extLst>
      <p:ext uri="{BB962C8B-B14F-4D97-AF65-F5344CB8AC3E}">
        <p14:creationId xmlns:p14="http://schemas.microsoft.com/office/powerpoint/2010/main" val="787483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cSld name="1_Title Only, no circles">
    <p:spTree>
      <p:nvGrpSpPr>
        <p:cNvPr id="1" name="Shape 1903"/>
        <p:cNvGrpSpPr/>
        <p:nvPr/>
      </p:nvGrpSpPr>
      <p:grpSpPr>
        <a:xfrm>
          <a:off x="0" y="0"/>
          <a:ext cx="0" cy="0"/>
          <a:chOff x="0" y="0"/>
          <a:chExt cx="0" cy="0"/>
        </a:xfrm>
      </p:grpSpPr>
      <p:sp>
        <p:nvSpPr>
          <p:cNvPr id="1904" name="Shape 1904"/>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05" name="Shape 1905"/>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06" name="Shape 1906"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07" name="Shape 1907"/>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2013 Pivotal. All rights reserved.</a:t>
            </a:r>
          </a:p>
        </p:txBody>
      </p:sp>
      <p:sp>
        <p:nvSpPr>
          <p:cNvPr id="1908" name="Shape 1908"/>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276081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2_Title Only, no circles">
    <p:spTree>
      <p:nvGrpSpPr>
        <p:cNvPr id="1" name="Shape 1909"/>
        <p:cNvGrpSpPr/>
        <p:nvPr/>
      </p:nvGrpSpPr>
      <p:grpSpPr>
        <a:xfrm>
          <a:off x="0" y="0"/>
          <a:ext cx="0" cy="0"/>
          <a:chOff x="0" y="0"/>
          <a:chExt cx="0" cy="0"/>
        </a:xfrm>
      </p:grpSpPr>
      <p:sp>
        <p:nvSpPr>
          <p:cNvPr id="1910" name="Shape 1910"/>
          <p:cNvSpPr/>
          <p:nvPr/>
        </p:nvSpPr>
        <p:spPr>
          <a:xfrm>
            <a:off x="0" y="4629150"/>
            <a:ext cx="9144000" cy="385800"/>
          </a:xfrm>
          <a:prstGeom prst="rect">
            <a:avLst/>
          </a:prstGeom>
          <a:solidFill>
            <a:srgbClr val="00685D"/>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11" name="Shape 191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12" name="Shape 1912" descr="EMC logo white-lg.png"/>
          <p:cNvPicPr preferRelativeResize="0"/>
          <p:nvPr/>
        </p:nvPicPr>
        <p:blipFill rotWithShape="1">
          <a:blip r:embed="rId2">
            <a:alphaModFix/>
          </a:blip>
          <a:srcRect/>
          <a:stretch/>
        </p:blipFill>
        <p:spPr>
          <a:xfrm>
            <a:off x="7951410" y="4686262"/>
            <a:ext cx="899700" cy="255300"/>
          </a:xfrm>
          <a:prstGeom prst="rect">
            <a:avLst/>
          </a:prstGeom>
          <a:noFill/>
          <a:ln>
            <a:noFill/>
          </a:ln>
        </p:spPr>
      </p:pic>
      <p:sp>
        <p:nvSpPr>
          <p:cNvPr id="1913" name="Shape 1913"/>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2015 Pivotal. All rights reserved.</a:t>
            </a:r>
          </a:p>
        </p:txBody>
      </p:sp>
      <p:sp>
        <p:nvSpPr>
          <p:cNvPr id="1914" name="Shape 191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685D"/>
              </a:buClr>
              <a:buFont typeface="Arial"/>
              <a:buNone/>
              <a:defRPr sz="3200" b="0" i="0" u="none" strike="noStrike" cap="none">
                <a:solidFill>
                  <a:srgbClr val="00685D"/>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970691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cSld name="23_Custom Layout">
    <p:spTree>
      <p:nvGrpSpPr>
        <p:cNvPr id="1" name="Shape 1915"/>
        <p:cNvGrpSpPr/>
        <p:nvPr/>
      </p:nvGrpSpPr>
      <p:grpSpPr>
        <a:xfrm>
          <a:off x="0" y="0"/>
          <a:ext cx="0" cy="0"/>
          <a:chOff x="0" y="0"/>
          <a:chExt cx="0" cy="0"/>
        </a:xfrm>
      </p:grpSpPr>
      <p:pic>
        <p:nvPicPr>
          <p:cNvPr id="1916" name="Shape 191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17" name="Shape 1917"/>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18" name="Shape 1918"/>
          <p:cNvSpPr txBox="1"/>
          <p:nvPr/>
        </p:nvSpPr>
        <p:spPr>
          <a:xfrm>
            <a:off x="7397710" y="4849178"/>
            <a:ext cx="828300" cy="239400"/>
          </a:xfrm>
          <a:prstGeom prst="rect">
            <a:avLst/>
          </a:prstGeom>
          <a:noFill/>
          <a:ln>
            <a:noFill/>
          </a:ln>
        </p:spPr>
        <p:txBody>
          <a:bodyPr lIns="45700" tIns="45700" rIns="45700" bIns="45700" anchor="t" anchorCtr="0">
            <a:noAutofit/>
          </a:bodyPr>
          <a:lstStyle/>
          <a:p>
            <a:pPr>
              <a:buClr>
                <a:srgbClr val="4D4D4D"/>
              </a:buClr>
              <a:buSzPct val="25000"/>
            </a:pPr>
            <a:r>
              <a:rPr lang="en" sz="1100">
                <a:solidFill>
                  <a:srgbClr val="4D4D4D"/>
                </a:solidFill>
              </a:rPr>
              <a:t>@cdavisafc</a:t>
            </a:r>
          </a:p>
        </p:txBody>
      </p:sp>
      <p:sp>
        <p:nvSpPr>
          <p:cNvPr id="1919" name="Shape 1919"/>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0589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cSld name="Main page - multiple levels">
    <p:spTree>
      <p:nvGrpSpPr>
        <p:cNvPr id="1" name="Shape 1920"/>
        <p:cNvGrpSpPr/>
        <p:nvPr/>
      </p:nvGrpSpPr>
      <p:grpSpPr>
        <a:xfrm>
          <a:off x="0" y="0"/>
          <a:ext cx="0" cy="0"/>
          <a:chOff x="0" y="0"/>
          <a:chExt cx="0" cy="0"/>
        </a:xfrm>
      </p:grpSpPr>
      <p:pic>
        <p:nvPicPr>
          <p:cNvPr id="1921" name="Shape 1921" descr="image3.png"/>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22" name="Shape 1922"/>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endParaRPr sz="1800"/>
          </a:p>
        </p:txBody>
      </p:sp>
      <p:sp>
        <p:nvSpPr>
          <p:cNvPr id="1923" name="Shape 1923"/>
          <p:cNvSpPr/>
          <p:nvPr/>
        </p:nvSpPr>
        <p:spPr>
          <a:xfrm>
            <a:off x="0" y="0"/>
            <a:ext cx="9144000" cy="54000"/>
          </a:xfrm>
          <a:prstGeom prst="rect">
            <a:avLst/>
          </a:prstGeom>
          <a:solidFill>
            <a:srgbClr val="008774"/>
          </a:solidFill>
          <a:ln>
            <a:noFill/>
          </a:ln>
        </p:spPr>
        <p:txBody>
          <a:bodyPr lIns="45700" tIns="45700" rIns="45700" bIns="45700" anchor="ctr" anchorCtr="0">
            <a:noAutofit/>
          </a:bodyPr>
          <a:lstStyle/>
          <a:p>
            <a:pPr algn="ctr"/>
            <a:endParaRPr sz="1800"/>
          </a:p>
        </p:txBody>
      </p:sp>
      <p:pic>
        <p:nvPicPr>
          <p:cNvPr id="1924" name="Shape 1924"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25" name="Shape 1925"/>
          <p:cNvSpPr txBox="1">
            <a:spLocks noGrp="1"/>
          </p:cNvSpPr>
          <p:nvPr>
            <p:ph type="body" idx="1"/>
          </p:nvPr>
        </p:nvSpPr>
        <p:spPr>
          <a:xfrm>
            <a:off x="137300" y="624697"/>
            <a:ext cx="90357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6" name="Shape 1926"/>
          <p:cNvSpPr txBox="1">
            <a:spLocks noGrp="1"/>
          </p:cNvSpPr>
          <p:nvPr>
            <p:ph type="title"/>
          </p:nvPr>
        </p:nvSpPr>
        <p:spPr>
          <a:xfrm>
            <a:off x="108367" y="169546"/>
            <a:ext cx="90357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27" name="Shape 1927"/>
          <p:cNvSpPr txBox="1">
            <a:spLocks noGrp="1"/>
          </p:cNvSpPr>
          <p:nvPr>
            <p:ph type="body" idx="2"/>
          </p:nvPr>
        </p:nvSpPr>
        <p:spPr>
          <a:xfrm>
            <a:off x="289150" y="1214375"/>
            <a:ext cx="7358700" cy="32310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28" name="Shape 1928"/>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323662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1_Main Text Page">
    <p:spTree>
      <p:nvGrpSpPr>
        <p:cNvPr id="1" name="Shape 1929"/>
        <p:cNvGrpSpPr/>
        <p:nvPr/>
      </p:nvGrpSpPr>
      <p:grpSpPr>
        <a:xfrm>
          <a:off x="0" y="0"/>
          <a:ext cx="0" cy="0"/>
          <a:chOff x="0" y="0"/>
          <a:chExt cx="0" cy="0"/>
        </a:xfrm>
      </p:grpSpPr>
      <p:pic>
        <p:nvPicPr>
          <p:cNvPr id="1930" name="Shape 1930" descr="image3.png"/>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931" name="Shape 1931"/>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32" name="Shape 1932"/>
          <p:cNvSpPr txBox="1">
            <a:spLocks noGrp="1"/>
          </p:cNvSpPr>
          <p:nvPr>
            <p:ph type="title"/>
          </p:nvPr>
        </p:nvSpPr>
        <p:spPr>
          <a:xfrm>
            <a:off x="366711" y="325436"/>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33" name="Shape 1933"/>
          <p:cNvSpPr txBox="1">
            <a:spLocks noGrp="1"/>
          </p:cNvSpPr>
          <p:nvPr>
            <p:ph type="body" idx="1"/>
          </p:nvPr>
        </p:nvSpPr>
        <p:spPr>
          <a:xfrm>
            <a:off x="366711" y="1074737"/>
            <a:ext cx="8410500" cy="3383100"/>
          </a:xfrm>
          <a:prstGeom prst="rect">
            <a:avLst/>
          </a:prstGeom>
          <a:noFill/>
          <a:ln>
            <a:noFill/>
          </a:ln>
        </p:spPr>
        <p:txBody>
          <a:bodyPr lIns="91425" tIns="91425" rIns="91425" bIns="91425" anchor="t" anchorCtr="0"/>
          <a:lstStyle>
            <a:lvl1pPr marL="342900" marR="0" lvl="0"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1pPr>
            <a:lvl2pPr marL="800100" marR="0" lvl="1"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2pPr>
            <a:lvl3pPr marL="1257300" marR="0" lvl="2" indent="114300"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3pPr>
            <a:lvl4pPr marL="1946275" marR="0" lvl="3" indent="-117475"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4pPr>
            <a:lvl5pPr marL="2327562" marR="0" lvl="4" indent="-41561" algn="l" rtl="0">
              <a:lnSpc>
                <a:spcPct val="100000"/>
              </a:lnSpc>
              <a:spcBef>
                <a:spcPts val="1200"/>
              </a:spcBef>
              <a:spcAft>
                <a:spcPts val="0"/>
              </a:spcAft>
              <a:buClr>
                <a:srgbClr val="008774"/>
              </a:buClr>
              <a:buSzPct val="100000"/>
              <a:buFont typeface="Helvetica Neue"/>
              <a:buChar char="•"/>
              <a:defRPr sz="2400" b="0" i="0" u="none" strike="noStrike" cap="none">
                <a:solidFill>
                  <a:srgbClr val="000000"/>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34" name="Shape 1934"/>
          <p:cNvSpPr txBox="1">
            <a:spLocks noGrp="1"/>
          </p:cNvSpPr>
          <p:nvPr>
            <p:ph type="sldNum" idx="12"/>
          </p:nvPr>
        </p:nvSpPr>
        <p:spPr>
          <a:xfrm>
            <a:off x="6279544" y="4635083"/>
            <a:ext cx="273600" cy="264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43811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08"/>
        <p:cNvGrpSpPr/>
        <p:nvPr/>
      </p:nvGrpSpPr>
      <p:grpSpPr>
        <a:xfrm>
          <a:off x="0" y="0"/>
          <a:ext cx="0" cy="0"/>
          <a:chOff x="0" y="0"/>
          <a:chExt cx="0" cy="0"/>
        </a:xfrm>
      </p:grpSpPr>
      <p:pic>
        <p:nvPicPr>
          <p:cNvPr id="209" name="Shape 209"/>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0" name="Shape 2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1" name="Shape 211"/>
          <p:cNvGrpSpPr/>
          <p:nvPr/>
        </p:nvGrpSpPr>
        <p:grpSpPr>
          <a:xfrm>
            <a:off x="287525" y="4854556"/>
            <a:ext cx="634914" cy="148716"/>
            <a:chOff x="1841475" y="2392725"/>
            <a:chExt cx="3928925" cy="920275"/>
          </a:xfrm>
        </p:grpSpPr>
        <p:sp>
          <p:nvSpPr>
            <p:cNvPr id="212" name="Shape 21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Shape 1935"/>
        <p:cNvGrpSpPr/>
        <p:nvPr/>
      </p:nvGrpSpPr>
      <p:grpSpPr>
        <a:xfrm>
          <a:off x="0" y="0"/>
          <a:ext cx="0" cy="0"/>
          <a:chOff x="0" y="0"/>
          <a:chExt cx="0" cy="0"/>
        </a:xfrm>
      </p:grpSpPr>
      <p:sp>
        <p:nvSpPr>
          <p:cNvPr id="1936" name="Shape 1936"/>
          <p:cNvSpPr txBox="1"/>
          <p:nvPr/>
        </p:nvSpPr>
        <p:spPr>
          <a:xfrm>
            <a:off x="1331001" y="5006878"/>
            <a:ext cx="126900" cy="150000"/>
          </a:xfrm>
          <a:prstGeom prst="rect">
            <a:avLst/>
          </a:prstGeom>
          <a:noFill/>
          <a:ln>
            <a:noFill/>
          </a:ln>
        </p:spPr>
        <p:txBody>
          <a:bodyPr lIns="0" tIns="0" rIns="0" bIns="0" anchor="t" anchorCtr="0">
            <a:noAutofit/>
          </a:bodyPr>
          <a:lstStyle/>
          <a:p>
            <a:pPr algn="r"/>
            <a:endParaRPr sz="600"/>
          </a:p>
        </p:txBody>
      </p:sp>
      <p:sp>
        <p:nvSpPr>
          <p:cNvPr id="1937" name="Shape 1937"/>
          <p:cNvSpPr/>
          <p:nvPr/>
        </p:nvSpPr>
        <p:spPr>
          <a:xfrm>
            <a:off x="1143000" y="666750"/>
            <a:ext cx="6858000" cy="133200"/>
          </a:xfrm>
          <a:prstGeom prst="rect">
            <a:avLst/>
          </a:prstGeom>
          <a:solidFill>
            <a:srgbClr val="99CC00"/>
          </a:solidFill>
          <a:ln>
            <a:noFill/>
          </a:ln>
        </p:spPr>
        <p:txBody>
          <a:bodyPr lIns="34275" tIns="34275" rIns="34275" bIns="34275" anchor="ctr" anchorCtr="0">
            <a:noAutofit/>
          </a:bodyPr>
          <a:lstStyle/>
          <a:p>
            <a:pPr algn="ctr"/>
            <a:endParaRPr sz="900"/>
          </a:p>
        </p:txBody>
      </p:sp>
      <p:pic>
        <p:nvPicPr>
          <p:cNvPr id="1938" name="Shape 1938" descr="http://typophile.com/files/New_Humana_logo_1C_PMS368_3786.jpg">
            <a:hlinkClick r:id="rId2"/>
          </p:cNvPr>
          <p:cNvPicPr preferRelativeResize="0"/>
          <p:nvPr/>
        </p:nvPicPr>
        <p:blipFill rotWithShape="1">
          <a:blip r:embed="rId3">
            <a:alphaModFix/>
          </a:blip>
          <a:srcRect/>
          <a:stretch/>
        </p:blipFill>
        <p:spPr>
          <a:xfrm>
            <a:off x="6966463" y="4857750"/>
            <a:ext cx="653100" cy="190500"/>
          </a:xfrm>
          <a:prstGeom prst="rect">
            <a:avLst/>
          </a:prstGeom>
          <a:noFill/>
          <a:ln>
            <a:noFill/>
          </a:ln>
        </p:spPr>
      </p:pic>
      <p:sp>
        <p:nvSpPr>
          <p:cNvPr id="1939" name="Shape 1939"/>
          <p:cNvSpPr/>
          <p:nvPr/>
        </p:nvSpPr>
        <p:spPr>
          <a:xfrm>
            <a:off x="1282823" y="4947080"/>
            <a:ext cx="266400" cy="1599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algn="ctr"/>
            <a:endParaRPr sz="1000"/>
          </a:p>
        </p:txBody>
      </p:sp>
      <p:sp>
        <p:nvSpPr>
          <p:cNvPr id="1940" name="Shape 1940"/>
          <p:cNvSpPr/>
          <p:nvPr/>
        </p:nvSpPr>
        <p:spPr>
          <a:xfrm>
            <a:off x="6869096" y="4780625"/>
            <a:ext cx="845700" cy="326400"/>
          </a:xfrm>
          <a:prstGeom prst="rect">
            <a:avLst/>
          </a:prstGeom>
          <a:solidFill>
            <a:srgbClr val="FFFFFF"/>
          </a:solidFill>
          <a:ln w="9525" cap="flat" cmpd="sng">
            <a:solidFill>
              <a:srgbClr val="FFFFFF"/>
            </a:solidFill>
            <a:prstDash val="solid"/>
            <a:round/>
            <a:headEnd type="none" w="med" len="med"/>
            <a:tailEnd type="none" w="med" len="med"/>
          </a:ln>
        </p:spPr>
        <p:txBody>
          <a:bodyPr lIns="34275" tIns="34275" rIns="34275" bIns="34275" anchor="ctr" anchorCtr="0">
            <a:noAutofit/>
          </a:bodyPr>
          <a:lstStyle/>
          <a:p>
            <a:pPr algn="ctr"/>
            <a:endParaRPr sz="1000"/>
          </a:p>
        </p:txBody>
      </p:sp>
      <p:pic>
        <p:nvPicPr>
          <p:cNvPr id="1941" name="Shape 1941" descr="image7.png"/>
          <p:cNvPicPr preferRelativeResize="0"/>
          <p:nvPr/>
        </p:nvPicPr>
        <p:blipFill rotWithShape="1">
          <a:blip r:embed="rId4">
            <a:alphaModFix/>
          </a:blip>
          <a:srcRect/>
          <a:stretch/>
        </p:blipFill>
        <p:spPr>
          <a:xfrm>
            <a:off x="6226282" y="4558485"/>
            <a:ext cx="1827900" cy="548400"/>
          </a:xfrm>
          <a:prstGeom prst="rect">
            <a:avLst/>
          </a:prstGeom>
          <a:noFill/>
          <a:ln>
            <a:noFill/>
          </a:ln>
        </p:spPr>
      </p:pic>
      <p:sp>
        <p:nvSpPr>
          <p:cNvPr id="1942" name="Shape 1942"/>
          <p:cNvSpPr txBox="1">
            <a:spLocks noGrp="1"/>
          </p:cNvSpPr>
          <p:nvPr>
            <p:ph type="sldNum" idx="12"/>
          </p:nvPr>
        </p:nvSpPr>
        <p:spPr>
          <a:xfrm>
            <a:off x="4457700" y="4627562"/>
            <a:ext cx="1600200" cy="279300"/>
          </a:xfrm>
          <a:prstGeom prst="rect">
            <a:avLst/>
          </a:prstGeom>
          <a:noFill/>
          <a:ln>
            <a:noFill/>
          </a:ln>
        </p:spPr>
        <p:txBody>
          <a:bodyPr lIns="34275" tIns="34275" rIns="34275" bIns="34275" anchor="ctr" anchorCtr="0">
            <a:noAutofit/>
          </a:bodyPr>
          <a:lstStyle/>
          <a:p>
            <a:pPr algn="r">
              <a:buClr>
                <a:srgbClr val="333333"/>
              </a:buClr>
              <a:buSzPct val="25000"/>
              <a:buFont typeface="Arial"/>
              <a:buNone/>
            </a:pPr>
            <a:fld id="{00000000-1234-1234-1234-123412341234}" type="slidenum">
              <a:rPr lang="en" sz="900">
                <a:solidFill>
                  <a:srgbClr val="333333"/>
                </a:solidFill>
              </a:rPr>
              <a:pPr algn="r">
                <a:buClr>
                  <a:srgbClr val="333333"/>
                </a:buClr>
                <a:buSzPct val="25000"/>
                <a:buFont typeface="Arial"/>
                <a:buNone/>
              </a:pPr>
              <a:t>‹#›</a:t>
            </a:fld>
            <a:endParaRPr lang="en" sz="900">
              <a:solidFill>
                <a:srgbClr val="333333"/>
              </a:solidFill>
            </a:endParaRPr>
          </a:p>
        </p:txBody>
      </p:sp>
    </p:spTree>
    <p:extLst>
      <p:ext uri="{BB962C8B-B14F-4D97-AF65-F5344CB8AC3E}">
        <p14:creationId xmlns:p14="http://schemas.microsoft.com/office/powerpoint/2010/main" val="302535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1943"/>
        <p:cNvGrpSpPr/>
        <p:nvPr/>
      </p:nvGrpSpPr>
      <p:grpSpPr>
        <a:xfrm>
          <a:off x="0" y="0"/>
          <a:ext cx="0" cy="0"/>
          <a:chOff x="0" y="0"/>
          <a:chExt cx="0" cy="0"/>
        </a:xfrm>
      </p:grpSpPr>
      <p:sp>
        <p:nvSpPr>
          <p:cNvPr id="1944" name="Shape 1944"/>
          <p:cNvSpPr txBox="1">
            <a:spLocks noGrp="1"/>
          </p:cNvSpPr>
          <p:nvPr>
            <p:ph type="title"/>
          </p:nvPr>
        </p:nvSpPr>
        <p:spPr>
          <a:xfrm>
            <a:off x="1657350" y="841771"/>
            <a:ext cx="5829300" cy="17907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rgbClr val="000000"/>
              </a:buClr>
              <a:buFont typeface="Calibri"/>
              <a:buNone/>
              <a:defRPr sz="4400" b="0" i="0" u="none" strike="noStrike" cap="none">
                <a:solidFill>
                  <a:srgbClr val="000000"/>
                </a:solidFill>
                <a:latin typeface="Calibri"/>
                <a:ea typeface="Calibri"/>
                <a:cs typeface="Calibri"/>
                <a:sym typeface="Calibri"/>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45" name="Shape 1945"/>
          <p:cNvSpPr txBox="1">
            <a:spLocks noGrp="1"/>
          </p:cNvSpPr>
          <p:nvPr>
            <p:ph type="body" idx="1"/>
          </p:nvPr>
        </p:nvSpPr>
        <p:spPr>
          <a:xfrm>
            <a:off x="2000250" y="2701527"/>
            <a:ext cx="5143500" cy="1241699"/>
          </a:xfrm>
          <a:prstGeom prst="rect">
            <a:avLst/>
          </a:prstGeom>
          <a:noFill/>
          <a:ln>
            <a:noFill/>
          </a:ln>
        </p:spPr>
        <p:txBody>
          <a:bodyPr lIns="91425" tIns="91425" rIns="91425" bIns="91425" anchor="t" anchorCtr="0"/>
          <a:lstStyle>
            <a:lvl1pPr marL="0" marR="0" lvl="0" indent="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1pPr>
            <a:lvl2pPr marL="0" marR="0" lvl="1" indent="4572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2pPr>
            <a:lvl3pPr marL="0" marR="0" lvl="2" indent="9144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3pPr>
            <a:lvl4pPr marL="0" marR="0" lvl="3" indent="13716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4pPr>
            <a:lvl5pPr marL="0" marR="0" lvl="4" indent="1828800" algn="ctr" rtl="0">
              <a:lnSpc>
                <a:spcPct val="90000"/>
              </a:lnSpc>
              <a:spcBef>
                <a:spcPts val="700"/>
              </a:spcBef>
              <a:spcAft>
                <a:spcPts val="0"/>
              </a:spcAft>
              <a:buClr>
                <a:srgbClr val="000000"/>
              </a:buClr>
              <a:buFont typeface="Calibri"/>
              <a:buNone/>
              <a:defRPr sz="1800" b="0" i="0" u="none" strike="noStrike" cap="none">
                <a:solidFill>
                  <a:srgbClr val="000000"/>
                </a:solidFill>
                <a:latin typeface="Calibri"/>
                <a:ea typeface="Calibri"/>
                <a:cs typeface="Calibri"/>
                <a:sym typeface="Calibri"/>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
        <p:nvSpPr>
          <p:cNvPr id="1946" name="Shape 1946"/>
          <p:cNvSpPr txBox="1">
            <a:spLocks noGrp="1"/>
          </p:cNvSpPr>
          <p:nvPr>
            <p:ph type="sldNum" idx="12"/>
          </p:nvPr>
        </p:nvSpPr>
        <p:spPr>
          <a:xfrm>
            <a:off x="7332368" y="4800044"/>
            <a:ext cx="197100" cy="208200"/>
          </a:xfrm>
          <a:prstGeom prst="rect">
            <a:avLst/>
          </a:prstGeom>
          <a:noFill/>
          <a:ln>
            <a:noFill/>
          </a:ln>
        </p:spPr>
        <p:txBody>
          <a:bodyPr lIns="34275" tIns="34275" rIns="34275" bIns="34275" anchor="ctr" anchorCtr="0">
            <a:noAutofit/>
          </a:bodyPr>
          <a:lstStyle/>
          <a:p>
            <a:pPr algn="r">
              <a:buClr>
                <a:srgbClr val="888888"/>
              </a:buClr>
              <a:buSzPct val="25000"/>
              <a:buFont typeface="Calibri"/>
              <a:buNone/>
            </a:pPr>
            <a:fld id="{00000000-1234-1234-1234-123412341234}" type="slidenum">
              <a:rPr lang="en" sz="900">
                <a:solidFill>
                  <a:srgbClr val="888888"/>
                </a:solidFill>
                <a:latin typeface="Calibri"/>
                <a:ea typeface="Calibri"/>
                <a:cs typeface="Calibri"/>
                <a:sym typeface="Calibri"/>
              </a:rPr>
              <a:pPr algn="r">
                <a:buClr>
                  <a:srgbClr val="888888"/>
                </a:buClr>
                <a:buSzPct val="25000"/>
                <a:buFont typeface="Calibri"/>
                <a:buNone/>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36263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Shape 1947"/>
        <p:cNvGrpSpPr/>
        <p:nvPr/>
      </p:nvGrpSpPr>
      <p:grpSpPr>
        <a:xfrm>
          <a:off x="0" y="0"/>
          <a:ext cx="0" cy="0"/>
          <a:chOff x="0" y="0"/>
          <a:chExt cx="0" cy="0"/>
        </a:xfrm>
      </p:grpSpPr>
      <p:sp>
        <p:nvSpPr>
          <p:cNvPr id="1948" name="Shape 1948"/>
          <p:cNvSpPr txBox="1">
            <a:spLocks noGrp="1"/>
          </p:cNvSpPr>
          <p:nvPr>
            <p:ph type="sldNum" idx="12"/>
          </p:nvPr>
        </p:nvSpPr>
        <p:spPr>
          <a:xfrm>
            <a:off x="8428175" y="4774105"/>
            <a:ext cx="258600" cy="269100"/>
          </a:xfrm>
          <a:prstGeom prst="rect">
            <a:avLst/>
          </a:prstGeom>
          <a:noFill/>
          <a:ln>
            <a:noFill/>
          </a:ln>
        </p:spPr>
        <p:txBody>
          <a:bodyPr lIns="45700" tIns="45700" rIns="45700" bIns="45700" anchor="ctr" anchorCtr="0">
            <a:noAutofit/>
          </a:bodyPr>
          <a:lstStyle/>
          <a:p>
            <a:pPr algn="r">
              <a:buClr>
                <a:srgbClr val="888888"/>
              </a:buClr>
              <a:buSzPct val="25000"/>
              <a:buFont typeface="Calibri"/>
              <a:buNone/>
            </a:pPr>
            <a:fld id="{00000000-1234-1234-1234-123412341234}" type="slidenum">
              <a:rPr lang="en" sz="1200">
                <a:solidFill>
                  <a:srgbClr val="888888"/>
                </a:solidFill>
                <a:latin typeface="Calibri"/>
                <a:ea typeface="Calibri"/>
                <a:cs typeface="Calibri"/>
                <a:sym typeface="Calibri"/>
              </a:rPr>
              <a:pPr algn="r">
                <a:buClr>
                  <a:srgbClr val="888888"/>
                </a:buClr>
                <a:buSzPct val="25000"/>
                <a:buFont typeface="Calibri"/>
                <a:buNone/>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6481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Shape 1949"/>
        <p:cNvGrpSpPr/>
        <p:nvPr/>
      </p:nvGrpSpPr>
      <p:grpSpPr>
        <a:xfrm>
          <a:off x="0" y="0"/>
          <a:ext cx="0" cy="0"/>
          <a:chOff x="0" y="0"/>
          <a:chExt cx="0" cy="0"/>
        </a:xfrm>
      </p:grpSpPr>
      <p:sp>
        <p:nvSpPr>
          <p:cNvPr id="1950" name="Shape 195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51" name="Shape 1951"/>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pic>
        <p:nvPicPr>
          <p:cNvPr id="1952" name="Shape 1952"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53" name="Shape 1953"/>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sp>
        <p:nvSpPr>
          <p:cNvPr id="1954" name="Shape 195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Tree>
    <p:extLst>
      <p:ext uri="{BB962C8B-B14F-4D97-AF65-F5344CB8AC3E}">
        <p14:creationId xmlns:p14="http://schemas.microsoft.com/office/powerpoint/2010/main" val="132588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24_Custom Layout">
    <p:spTree>
      <p:nvGrpSpPr>
        <p:cNvPr id="1" name="Shape 1955"/>
        <p:cNvGrpSpPr/>
        <p:nvPr/>
      </p:nvGrpSpPr>
      <p:grpSpPr>
        <a:xfrm>
          <a:off x="0" y="0"/>
          <a:ext cx="0" cy="0"/>
          <a:chOff x="0" y="0"/>
          <a:chExt cx="0" cy="0"/>
        </a:xfrm>
      </p:grpSpPr>
      <p:pic>
        <p:nvPicPr>
          <p:cNvPr id="1956" name="Shape 1956"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57" name="Shape 1957"/>
          <p:cNvSpPr/>
          <p:nvPr/>
        </p:nvSpPr>
        <p:spPr>
          <a:xfrm>
            <a:off x="0" y="0"/>
            <a:ext cx="9144000" cy="99299"/>
          </a:xfrm>
          <a:prstGeom prst="rect">
            <a:avLst/>
          </a:prstGeom>
          <a:gradFill>
            <a:gsLst>
              <a:gs pos="0">
                <a:srgbClr val="008774"/>
              </a:gs>
              <a:gs pos="100000">
                <a:srgbClr val="00443A"/>
              </a:gs>
            </a:gsLst>
            <a:lin ang="18000042" scaled="0"/>
          </a:gra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1958" name="Shape 1958"/>
          <p:cNvSpPr txBox="1">
            <a:spLocks noGrp="1"/>
          </p:cNvSpPr>
          <p:nvPr>
            <p:ph type="sldNum" idx="12"/>
          </p:nvPr>
        </p:nvSpPr>
        <p:spPr>
          <a:xfrm>
            <a:off x="4419600" y="4627562"/>
            <a:ext cx="2133600" cy="279300"/>
          </a:xfrm>
          <a:prstGeom prst="rect">
            <a:avLst/>
          </a:prstGeom>
          <a:noFill/>
          <a:ln>
            <a:noFill/>
          </a:ln>
        </p:spPr>
        <p:txBody>
          <a:bodyPr lIns="45700" tIns="45700" rIns="45700" bIns="45700" anchor="ctr" anchorCtr="0">
            <a:noAutofit/>
          </a:bodyPr>
          <a:lstStyle/>
          <a:p>
            <a:pPr algn="r">
              <a:buClr>
                <a:srgbClr val="000000"/>
              </a:buClr>
              <a:buSzPct val="25000"/>
              <a:buFont typeface="Arial"/>
              <a:buNone/>
            </a:pPr>
            <a:fld id="{00000000-1234-1234-1234-123412341234}" type="slidenum">
              <a:rPr lang="en" sz="1200"/>
              <a:pPr algn="r">
                <a:buClr>
                  <a:srgbClr val="000000"/>
                </a:buClr>
                <a:buSzPct val="25000"/>
                <a:buFont typeface="Arial"/>
                <a:buNone/>
              </a:pPr>
              <a:t>‹#›</a:t>
            </a:fld>
            <a:endParaRPr lang="en" sz="1200"/>
          </a:p>
        </p:txBody>
      </p:sp>
    </p:spTree>
    <p:extLst>
      <p:ext uri="{BB962C8B-B14F-4D97-AF65-F5344CB8AC3E}">
        <p14:creationId xmlns:p14="http://schemas.microsoft.com/office/powerpoint/2010/main" val="2635027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3_Title Only">
    <p:bg>
      <p:bgPr>
        <a:blipFill rotWithShape="1">
          <a:blip r:embed="rId2">
            <a:alphaModFix/>
          </a:blip>
          <a:stretch>
            <a:fillRect/>
          </a:stretch>
        </a:blipFill>
        <a:effectLst/>
      </p:bgPr>
    </p:bg>
    <p:spTree>
      <p:nvGrpSpPr>
        <p:cNvPr id="1" name="Shape 1959"/>
        <p:cNvGrpSpPr/>
        <p:nvPr/>
      </p:nvGrpSpPr>
      <p:grpSpPr>
        <a:xfrm>
          <a:off x="0" y="0"/>
          <a:ext cx="0" cy="0"/>
          <a:chOff x="0" y="0"/>
          <a:chExt cx="0" cy="0"/>
        </a:xfrm>
      </p:grpSpPr>
      <p:sp>
        <p:nvSpPr>
          <p:cNvPr id="1960" name="Shape 1960"/>
          <p:cNvSpPr txBox="1"/>
          <p:nvPr/>
        </p:nvSpPr>
        <p:spPr>
          <a:xfrm>
            <a:off x="2590800" y="4875548"/>
            <a:ext cx="3810000" cy="152400"/>
          </a:xfrm>
          <a:prstGeom prst="rect">
            <a:avLst/>
          </a:prstGeom>
          <a:noFill/>
          <a:ln>
            <a:noFill/>
          </a:ln>
        </p:spPr>
        <p:txBody>
          <a:bodyPr lIns="0" tIns="0" rIns="0" bIns="0" anchor="ctr" anchorCtr="0">
            <a:noAutofit/>
          </a:bodyPr>
          <a:lstStyle/>
          <a:p>
            <a:pPr algn="ctr">
              <a:buClr>
                <a:srgbClr val="FFFFFF"/>
              </a:buClr>
              <a:buSzPct val="25000"/>
              <a:buFont typeface="Proxima Nova"/>
              <a:buNone/>
            </a:pPr>
            <a:r>
              <a:rPr lang="en" sz="500">
                <a:solidFill>
                  <a:srgbClr val="FFFFFF"/>
                </a:solidFill>
                <a:latin typeface="Proxima Nova"/>
                <a:ea typeface="Proxima Nova"/>
                <a:cs typeface="Proxima Nova"/>
                <a:sym typeface="Proxima Nova"/>
              </a:rPr>
              <a:t>Unless otherwise indicated, these slides are © 2013-2016 Pivotal Software, Inc. and licensed under a Creative Commons Attribution-NonCommercial license: http://creativecommons.org/licenses/by-nc/3.0/</a:t>
            </a:r>
          </a:p>
        </p:txBody>
      </p:sp>
      <p:pic>
        <p:nvPicPr>
          <p:cNvPr id="1961" name="Shape 1961" descr="image2.png"/>
          <p:cNvPicPr preferRelativeResize="0"/>
          <p:nvPr/>
        </p:nvPicPr>
        <p:blipFill rotWithShape="1">
          <a:blip r:embed="rId3">
            <a:alphaModFix/>
          </a:blip>
          <a:srcRect/>
          <a:stretch/>
        </p:blipFill>
        <p:spPr>
          <a:xfrm>
            <a:off x="252769" y="4726348"/>
            <a:ext cx="1476600" cy="415800"/>
          </a:xfrm>
          <a:prstGeom prst="rect">
            <a:avLst/>
          </a:prstGeom>
          <a:noFill/>
          <a:ln>
            <a:noFill/>
          </a:ln>
        </p:spPr>
      </p:pic>
      <p:sp>
        <p:nvSpPr>
          <p:cNvPr id="1962" name="Shape 1962"/>
          <p:cNvSpPr txBox="1">
            <a:spLocks noGrp="1"/>
          </p:cNvSpPr>
          <p:nvPr>
            <p:ph type="title"/>
          </p:nvPr>
        </p:nvSpPr>
        <p:spPr>
          <a:xfrm>
            <a:off x="347471" y="152401"/>
            <a:ext cx="8458200" cy="514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C3064"/>
              </a:buClr>
              <a:buFont typeface="Helvetica Neue"/>
              <a:buNone/>
              <a:defRPr sz="3000" b="1" i="0" u="none" strike="noStrike" cap="none">
                <a:solidFill>
                  <a:srgbClr val="0C3064"/>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963" name="Shape 1963"/>
          <p:cNvSpPr txBox="1">
            <a:spLocks noGrp="1"/>
          </p:cNvSpPr>
          <p:nvPr>
            <p:ph type="sldNum" idx="12"/>
          </p:nvPr>
        </p:nvSpPr>
        <p:spPr>
          <a:xfrm flipH="1">
            <a:off x="8862492" y="4889498"/>
            <a:ext cx="126900" cy="126900"/>
          </a:xfrm>
          <a:prstGeom prst="rect">
            <a:avLst/>
          </a:prstGeom>
          <a:noFill/>
          <a:ln>
            <a:noFill/>
          </a:ln>
        </p:spPr>
        <p:txBody>
          <a:bodyPr lIns="0" tIns="0" rIns="0" bIns="0" anchor="ctr" anchorCtr="0">
            <a:noAutofit/>
          </a:bodyPr>
          <a:lstStyle/>
          <a:p>
            <a:pPr algn="ctr">
              <a:buClr>
                <a:srgbClr val="FFFFFF"/>
              </a:buClr>
              <a:buSzPct val="25000"/>
              <a:buFont typeface="Proxima Nova"/>
              <a:buNone/>
            </a:pPr>
            <a:fld id="{00000000-1234-1234-1234-123412341234}" type="slidenum">
              <a:rPr lang="en" sz="800">
                <a:solidFill>
                  <a:srgbClr val="FFFFFF"/>
                </a:solidFill>
                <a:latin typeface="Proxima Nova"/>
                <a:ea typeface="Proxima Nova"/>
                <a:cs typeface="Proxima Nova"/>
                <a:sym typeface="Proxima Nova"/>
              </a:rPr>
              <a:pPr algn="ctr">
                <a:buClr>
                  <a:srgbClr val="FFFFFF"/>
                </a:buClr>
                <a:buSzPct val="25000"/>
                <a:buFont typeface="Proxima Nova"/>
                <a:buNone/>
              </a:pPr>
              <a:t>‹#›</a:t>
            </a:fld>
            <a:endParaRPr lang="en" sz="80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8234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Footer Bar Only">
    <p:spTree>
      <p:nvGrpSpPr>
        <p:cNvPr id="1" name="Shape 1964"/>
        <p:cNvGrpSpPr/>
        <p:nvPr/>
      </p:nvGrpSpPr>
      <p:grpSpPr>
        <a:xfrm>
          <a:off x="0" y="0"/>
          <a:ext cx="0" cy="0"/>
          <a:chOff x="0" y="0"/>
          <a:chExt cx="0" cy="0"/>
        </a:xfrm>
      </p:grpSpPr>
      <p:sp>
        <p:nvSpPr>
          <p:cNvPr id="1965" name="Shape 1965"/>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66" name="Shape 1966"/>
          <p:cNvSpPr txBox="1">
            <a:spLocks noGrp="1"/>
          </p:cNvSpPr>
          <p:nvPr>
            <p:ph type="sldNum" idx="12"/>
          </p:nvPr>
        </p:nvSpPr>
        <p:spPr>
          <a:xfrm>
            <a:off x="8553450" y="5021494"/>
            <a:ext cx="5334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
        <p:nvSpPr>
          <p:cNvPr id="1967" name="Shape 1967"/>
          <p:cNvSpPr txBox="1"/>
          <p:nvPr/>
        </p:nvSpPr>
        <p:spPr>
          <a:xfrm>
            <a:off x="366712" y="50438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1968" name="Shape 1968"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Tree>
    <p:extLst>
      <p:ext uri="{BB962C8B-B14F-4D97-AF65-F5344CB8AC3E}">
        <p14:creationId xmlns:p14="http://schemas.microsoft.com/office/powerpoint/2010/main" val="747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2_Footer Bar Only">
    <p:spTree>
      <p:nvGrpSpPr>
        <p:cNvPr id="1" name="Shape 1969"/>
        <p:cNvGrpSpPr/>
        <p:nvPr/>
      </p:nvGrpSpPr>
      <p:grpSpPr>
        <a:xfrm>
          <a:off x="0" y="0"/>
          <a:ext cx="0" cy="0"/>
          <a:chOff x="0" y="0"/>
          <a:chExt cx="0" cy="0"/>
        </a:xfrm>
      </p:grpSpPr>
      <p:sp>
        <p:nvSpPr>
          <p:cNvPr id="1970" name="Shape 1970"/>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971" name="Shape 1971"/>
          <p:cNvSpPr/>
          <p:nvPr/>
        </p:nvSpPr>
        <p:spPr>
          <a:xfrm>
            <a:off x="366712" y="5043848"/>
            <a:ext cx="22734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1972" name="Shape 1972" descr="pasted-image.pdf"/>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1973" name="Shape 1973"/>
          <p:cNvSpPr txBox="1">
            <a:spLocks noGrp="1"/>
          </p:cNvSpPr>
          <p:nvPr>
            <p:ph type="sldNum" idx="12"/>
          </p:nvPr>
        </p:nvSpPr>
        <p:spPr>
          <a:xfrm>
            <a:off x="8959849" y="5021494"/>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375258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1">
    <p:bg>
      <p:bgPr>
        <a:solidFill>
          <a:srgbClr val="00253E"/>
        </a:solidFill>
        <a:effectLst/>
      </p:bgPr>
    </p:bg>
    <p:spTree>
      <p:nvGrpSpPr>
        <p:cNvPr id="1" name="Shape 1978"/>
        <p:cNvGrpSpPr/>
        <p:nvPr/>
      </p:nvGrpSpPr>
      <p:grpSpPr>
        <a:xfrm>
          <a:off x="0" y="0"/>
          <a:ext cx="0" cy="0"/>
          <a:chOff x="0" y="0"/>
          <a:chExt cx="0" cy="0"/>
        </a:xfrm>
      </p:grpSpPr>
      <p:pic>
        <p:nvPicPr>
          <p:cNvPr id="1979" name="Shape 1979" descr="Shape 2326"/>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1980" name="Shape 1980"/>
          <p:cNvCxnSpPr/>
          <p:nvPr/>
        </p:nvCxnSpPr>
        <p:spPr>
          <a:xfrm>
            <a:off x="762345"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1981" name="Shape 1981"/>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82" name="Shape 1982"/>
          <p:cNvSpPr txBox="1"/>
          <p:nvPr/>
        </p:nvSpPr>
        <p:spPr>
          <a:xfrm>
            <a:off x="110259" y="4782060"/>
            <a:ext cx="2656800" cy="481800"/>
          </a:xfrm>
          <a:prstGeom prst="rect">
            <a:avLst/>
          </a:prstGeom>
          <a:noFill/>
          <a:ln>
            <a:noFill/>
          </a:ln>
        </p:spPr>
        <p:txBody>
          <a:bodyPr lIns="91400" tIns="91400" rIns="91400" bIns="91400"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1983" name="Shape 1983" descr="Shape 2331"/>
          <p:cNvPicPr preferRelativeResize="0"/>
          <p:nvPr/>
        </p:nvPicPr>
        <p:blipFill rotWithShape="1">
          <a:blip r:embed="rId3">
            <a:alphaModFix/>
          </a:blip>
          <a:srcRect/>
          <a:stretch/>
        </p:blipFill>
        <p:spPr>
          <a:xfrm>
            <a:off x="7754697" y="4599901"/>
            <a:ext cx="1389300" cy="543600"/>
          </a:xfrm>
          <a:prstGeom prst="rect">
            <a:avLst/>
          </a:prstGeom>
          <a:noFill/>
          <a:ln>
            <a:noFill/>
          </a:ln>
        </p:spPr>
      </p:pic>
      <p:sp>
        <p:nvSpPr>
          <p:cNvPr id="1984" name="Shape 198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87595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Body">
    <p:spTree>
      <p:nvGrpSpPr>
        <p:cNvPr id="1" name="Shape 1991"/>
        <p:cNvGrpSpPr/>
        <p:nvPr/>
      </p:nvGrpSpPr>
      <p:grpSpPr>
        <a:xfrm>
          <a:off x="0" y="0"/>
          <a:ext cx="0" cy="0"/>
          <a:chOff x="0" y="0"/>
          <a:chExt cx="0" cy="0"/>
        </a:xfrm>
      </p:grpSpPr>
      <p:pic>
        <p:nvPicPr>
          <p:cNvPr id="1992" name="Shape 1992" descr="Shape 2223"/>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993" name="Shape 1993"/>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94" name="Shape 199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9344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Shape 222"/>
          <p:cNvGrpSpPr/>
          <p:nvPr/>
        </p:nvGrpSpPr>
        <p:grpSpPr>
          <a:xfrm>
            <a:off x="287525" y="4854556"/>
            <a:ext cx="634914" cy="148716"/>
            <a:chOff x="1841475" y="2392725"/>
            <a:chExt cx="3928925" cy="920275"/>
          </a:xfrm>
        </p:grpSpPr>
        <p:sp>
          <p:nvSpPr>
            <p:cNvPr id="223" name="Shape 2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Side-by-Side">
    <p:spTree>
      <p:nvGrpSpPr>
        <p:cNvPr id="1" name="Shape 1995"/>
        <p:cNvGrpSpPr/>
        <p:nvPr/>
      </p:nvGrpSpPr>
      <p:grpSpPr>
        <a:xfrm>
          <a:off x="0" y="0"/>
          <a:ext cx="0" cy="0"/>
          <a:chOff x="0" y="0"/>
          <a:chExt cx="0" cy="0"/>
        </a:xfrm>
      </p:grpSpPr>
      <p:pic>
        <p:nvPicPr>
          <p:cNvPr id="1996" name="Shape 1996" descr="Shape 12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1997" name="Shape 199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998" name="Shape 199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1999" name="Shape 199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0" name="Shape 200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85153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lank">
    <p:spTree>
      <p:nvGrpSpPr>
        <p:cNvPr id="1" name="Shape 2001"/>
        <p:cNvGrpSpPr/>
        <p:nvPr/>
      </p:nvGrpSpPr>
      <p:grpSpPr>
        <a:xfrm>
          <a:off x="0" y="0"/>
          <a:ext cx="0" cy="0"/>
          <a:chOff x="0" y="0"/>
          <a:chExt cx="0" cy="0"/>
        </a:xfrm>
      </p:grpSpPr>
      <p:pic>
        <p:nvPicPr>
          <p:cNvPr id="2002" name="Shape 2002"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03" name="Shape 2003"/>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386098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Side-by-Side">
    <p:spTree>
      <p:nvGrpSpPr>
        <p:cNvPr id="1" name="Shape 2004"/>
        <p:cNvGrpSpPr/>
        <p:nvPr/>
      </p:nvGrpSpPr>
      <p:grpSpPr>
        <a:xfrm>
          <a:off x="0" y="0"/>
          <a:ext cx="0" cy="0"/>
          <a:chOff x="0" y="0"/>
          <a:chExt cx="0" cy="0"/>
        </a:xfrm>
      </p:grpSpPr>
      <p:pic>
        <p:nvPicPr>
          <p:cNvPr id="2005" name="Shape 2005" descr="Shape 2308"/>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06" name="Shape 2006"/>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07" name="Shape 2007"/>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08" name="Shape 200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09" name="Shape 200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5483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2_Side-by-Side">
    <p:spTree>
      <p:nvGrpSpPr>
        <p:cNvPr id="1" name="Shape 2010"/>
        <p:cNvGrpSpPr/>
        <p:nvPr/>
      </p:nvGrpSpPr>
      <p:grpSpPr>
        <a:xfrm>
          <a:off x="0" y="0"/>
          <a:ext cx="0" cy="0"/>
          <a:chOff x="0" y="0"/>
          <a:chExt cx="0" cy="0"/>
        </a:xfrm>
      </p:grpSpPr>
      <p:pic>
        <p:nvPicPr>
          <p:cNvPr id="2011" name="Shape 2011"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012" name="Shape 2012"/>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013" name="Shape 2013"/>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014" name="Shape 201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5" name="Shape 20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230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1_Body">
    <p:spTree>
      <p:nvGrpSpPr>
        <p:cNvPr id="1" name="Shape 2016"/>
        <p:cNvGrpSpPr/>
        <p:nvPr/>
      </p:nvGrpSpPr>
      <p:grpSpPr>
        <a:xfrm>
          <a:off x="0" y="0"/>
          <a:ext cx="0" cy="0"/>
          <a:chOff x="0" y="0"/>
          <a:chExt cx="0" cy="0"/>
        </a:xfrm>
      </p:grpSpPr>
      <p:pic>
        <p:nvPicPr>
          <p:cNvPr id="2017" name="Shape 2017"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018" name="Shape 2018"/>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19" name="Shape 201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35359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1_Blank">
    <p:spTree>
      <p:nvGrpSpPr>
        <p:cNvPr id="1" name="Shape 2023"/>
        <p:cNvGrpSpPr/>
        <p:nvPr/>
      </p:nvGrpSpPr>
      <p:grpSpPr>
        <a:xfrm>
          <a:off x="0" y="0"/>
          <a:ext cx="0" cy="0"/>
          <a:chOff x="0" y="0"/>
          <a:chExt cx="0" cy="0"/>
        </a:xfrm>
      </p:grpSpPr>
      <p:pic>
        <p:nvPicPr>
          <p:cNvPr id="2024" name="Shape 2024" descr="Shape 3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025" name="Shape 2025"/>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84684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3 1 1">
    <p:bg>
      <p:bgPr>
        <a:solidFill>
          <a:srgbClr val="1AB9A5"/>
        </a:solidFill>
        <a:effectLst/>
      </p:bgPr>
    </p:bg>
    <p:spTree>
      <p:nvGrpSpPr>
        <p:cNvPr id="1" name="Shape 2026"/>
        <p:cNvGrpSpPr/>
        <p:nvPr/>
      </p:nvGrpSpPr>
      <p:grpSpPr>
        <a:xfrm>
          <a:off x="0" y="0"/>
          <a:ext cx="0" cy="0"/>
          <a:chOff x="0" y="0"/>
          <a:chExt cx="0" cy="0"/>
        </a:xfrm>
      </p:grpSpPr>
      <p:pic>
        <p:nvPicPr>
          <p:cNvPr id="2027" name="Shape 2027" descr="Shape 2243"/>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2028" name="Shape 202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sp>
        <p:nvSpPr>
          <p:cNvPr id="2029" name="Shape 2029"/>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030" name="Shape 2030"/>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0"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31" name="Shape 2031"/>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2032" name="Shape 2032"/>
          <p:cNvGrpSpPr/>
          <p:nvPr/>
        </p:nvGrpSpPr>
        <p:grpSpPr>
          <a:xfrm>
            <a:off x="3681214" y="1510640"/>
            <a:ext cx="1866348" cy="437237"/>
            <a:chOff x="0" y="-1"/>
            <a:chExt cx="1866348" cy="437238"/>
          </a:xfrm>
        </p:grpSpPr>
        <p:sp>
          <p:nvSpPr>
            <p:cNvPr id="2033" name="Shape 2033"/>
            <p:cNvSpPr/>
            <p:nvPr/>
          </p:nvSpPr>
          <p:spPr>
            <a:xfrm>
              <a:off x="348043" y="-1"/>
              <a:ext cx="66600" cy="429900"/>
            </a:xfrm>
            <a:custGeom>
              <a:avLst/>
              <a:gdLst/>
              <a:ahLst/>
              <a:cxnLst/>
              <a:rect l="0" t="0" r="0" b="0"/>
              <a:pathLst>
                <a:path w="120000" h="120000" extrusionOk="0">
                  <a:moveTo>
                    <a:pt x="0" y="0"/>
                  </a:moveTo>
                  <a:lnTo>
                    <a:pt x="0" y="17933"/>
                  </a:lnTo>
                  <a:lnTo>
                    <a:pt x="119505" y="17933"/>
                  </a:lnTo>
                  <a:lnTo>
                    <a:pt x="119505" y="0"/>
                  </a:lnTo>
                  <a:close/>
                  <a:moveTo>
                    <a:pt x="0" y="31100"/>
                  </a:moveTo>
                  <a:lnTo>
                    <a:pt x="0" y="120000"/>
                  </a:lnTo>
                  <a:lnTo>
                    <a:pt x="120000" y="120000"/>
                  </a:lnTo>
                  <a:lnTo>
                    <a:pt x="120000" y="31100"/>
                  </a:lnTo>
                  <a:close/>
                </a:path>
              </a:pathLst>
            </a:custGeom>
            <a:solidFill>
              <a:srgbClr val="FFFFFF"/>
            </a:solidFill>
            <a:ln>
              <a:noFill/>
            </a:ln>
          </p:spPr>
          <p:txBody>
            <a:bodyPr lIns="45700" tIns="45700" rIns="45700" bIns="45700" anchor="ctr" anchorCtr="0">
              <a:noAutofit/>
            </a:bodyPr>
            <a:lstStyle/>
            <a:p>
              <a:endParaRPr/>
            </a:p>
          </p:txBody>
        </p:sp>
        <p:sp>
          <p:nvSpPr>
            <p:cNvPr id="2034" name="Shape 2034"/>
            <p:cNvSpPr/>
            <p:nvPr/>
          </p:nvSpPr>
          <p:spPr>
            <a:xfrm>
              <a:off x="463314" y="111136"/>
              <a:ext cx="334200" cy="326100"/>
            </a:xfrm>
            <a:custGeom>
              <a:avLst/>
              <a:gdLst/>
              <a:ahLst/>
              <a:cxnLst/>
              <a:rect l="0" t="0" r="0" b="0"/>
              <a:pathLst>
                <a:path w="120000" h="120000" extrusionOk="0">
                  <a:moveTo>
                    <a:pt x="0" y="0"/>
                  </a:moveTo>
                  <a:lnTo>
                    <a:pt x="0" y="17261"/>
                  </a:lnTo>
                  <a:lnTo>
                    <a:pt x="11088" y="17261"/>
                  </a:lnTo>
                  <a:lnTo>
                    <a:pt x="38716" y="101422"/>
                  </a:lnTo>
                  <a:cubicBezTo>
                    <a:pt x="43072" y="114316"/>
                    <a:pt x="50394" y="120000"/>
                    <a:pt x="62672" y="120000"/>
                  </a:cubicBezTo>
                  <a:cubicBezTo>
                    <a:pt x="70894" y="120000"/>
                    <a:pt x="81088" y="117972"/>
                    <a:pt x="86833" y="101422"/>
                  </a:cubicBezTo>
                  <a:lnTo>
                    <a:pt x="120000" y="0"/>
                  </a:lnTo>
                  <a:lnTo>
                    <a:pt x="97127" y="0"/>
                  </a:lnTo>
                  <a:lnTo>
                    <a:pt x="68116" y="94111"/>
                  </a:lnTo>
                  <a:cubicBezTo>
                    <a:pt x="67027" y="98172"/>
                    <a:pt x="66238" y="100611"/>
                    <a:pt x="62672" y="100611"/>
                  </a:cubicBezTo>
                  <a:cubicBezTo>
                    <a:pt x="59205" y="100611"/>
                    <a:pt x="58416" y="98172"/>
                    <a:pt x="57227" y="94111"/>
                  </a:cubicBezTo>
                  <a:lnTo>
                    <a:pt x="28616" y="0"/>
                  </a:lnTo>
                  <a:close/>
                </a:path>
              </a:pathLst>
            </a:custGeom>
            <a:solidFill>
              <a:srgbClr val="FFFFFF"/>
            </a:solidFill>
            <a:ln>
              <a:noFill/>
            </a:ln>
          </p:spPr>
          <p:txBody>
            <a:bodyPr lIns="45700" tIns="45700" rIns="45700" bIns="45700" anchor="ctr" anchorCtr="0">
              <a:noAutofit/>
            </a:bodyPr>
            <a:lstStyle/>
            <a:p>
              <a:endParaRPr/>
            </a:p>
          </p:txBody>
        </p:sp>
        <p:sp>
          <p:nvSpPr>
            <p:cNvPr id="2035" name="Shape 2035"/>
            <p:cNvSpPr/>
            <p:nvPr/>
          </p:nvSpPr>
          <p:spPr>
            <a:xfrm>
              <a:off x="815487" y="111136"/>
              <a:ext cx="291599" cy="325800"/>
            </a:xfrm>
            <a:custGeom>
              <a:avLst/>
              <a:gdLst/>
              <a:ahLst/>
              <a:cxnLst/>
              <a:rect l="0" t="0" r="0" b="0"/>
              <a:pathLst>
                <a:path w="120000" h="120000" extrusionOk="0">
                  <a:moveTo>
                    <a:pt x="59949" y="19405"/>
                  </a:moveTo>
                  <a:cubicBezTo>
                    <a:pt x="81289" y="19405"/>
                    <a:pt x="94346" y="33738"/>
                    <a:pt x="94346" y="50911"/>
                  </a:cubicBezTo>
                  <a:lnTo>
                    <a:pt x="94346" y="69294"/>
                  </a:lnTo>
                  <a:cubicBezTo>
                    <a:pt x="94346" y="86466"/>
                    <a:pt x="81178" y="100800"/>
                    <a:pt x="59949" y="100800"/>
                  </a:cubicBezTo>
                  <a:cubicBezTo>
                    <a:pt x="38148" y="100800"/>
                    <a:pt x="25658" y="86466"/>
                    <a:pt x="25775" y="69294"/>
                  </a:cubicBezTo>
                  <a:lnTo>
                    <a:pt x="25775" y="50911"/>
                  </a:lnTo>
                  <a:cubicBezTo>
                    <a:pt x="25775" y="33738"/>
                    <a:pt x="37580" y="19405"/>
                    <a:pt x="59949" y="19405"/>
                  </a:cubicBezTo>
                  <a:close/>
                  <a:moveTo>
                    <a:pt x="59949" y="0"/>
                  </a:moveTo>
                  <a:cubicBezTo>
                    <a:pt x="24640" y="0"/>
                    <a:pt x="-222" y="20933"/>
                    <a:pt x="0" y="50805"/>
                  </a:cubicBezTo>
                  <a:lnTo>
                    <a:pt x="0" y="69194"/>
                  </a:lnTo>
                  <a:cubicBezTo>
                    <a:pt x="0" y="99072"/>
                    <a:pt x="24640" y="120000"/>
                    <a:pt x="59949" y="120000"/>
                  </a:cubicBezTo>
                  <a:cubicBezTo>
                    <a:pt x="95365" y="120000"/>
                    <a:pt x="120000" y="99072"/>
                    <a:pt x="120000" y="69194"/>
                  </a:cubicBezTo>
                  <a:lnTo>
                    <a:pt x="120000" y="50805"/>
                  </a:lnTo>
                  <a:cubicBezTo>
                    <a:pt x="120000" y="20933"/>
                    <a:pt x="95365" y="0"/>
                    <a:pt x="59949" y="0"/>
                  </a:cubicBezTo>
                  <a:close/>
                </a:path>
              </a:pathLst>
            </a:custGeom>
            <a:solidFill>
              <a:srgbClr val="FFFFFF"/>
            </a:solidFill>
            <a:ln>
              <a:noFill/>
            </a:ln>
          </p:spPr>
          <p:txBody>
            <a:bodyPr lIns="45700" tIns="45700" rIns="45700" bIns="45700" anchor="ctr" anchorCtr="0">
              <a:noAutofit/>
            </a:bodyPr>
            <a:lstStyle/>
            <a:p>
              <a:endParaRPr/>
            </a:p>
          </p:txBody>
        </p:sp>
        <p:sp>
          <p:nvSpPr>
            <p:cNvPr id="2036" name="Shape 2036"/>
            <p:cNvSpPr/>
            <p:nvPr/>
          </p:nvSpPr>
          <p:spPr>
            <a:xfrm>
              <a:off x="1373129" y="106731"/>
              <a:ext cx="276300" cy="322800"/>
            </a:xfrm>
            <a:custGeom>
              <a:avLst/>
              <a:gdLst/>
              <a:ahLst/>
              <a:cxnLst/>
              <a:rect l="0" t="0" r="0" b="0"/>
              <a:pathLst>
                <a:path w="120000" h="120000" extrusionOk="0">
                  <a:moveTo>
                    <a:pt x="61423" y="0"/>
                  </a:moveTo>
                  <a:cubicBezTo>
                    <a:pt x="23467" y="0"/>
                    <a:pt x="0" y="20494"/>
                    <a:pt x="0" y="53394"/>
                  </a:cubicBezTo>
                  <a:lnTo>
                    <a:pt x="0" y="66305"/>
                  </a:lnTo>
                  <a:cubicBezTo>
                    <a:pt x="0" y="99200"/>
                    <a:pt x="23467" y="120000"/>
                    <a:pt x="61423" y="120000"/>
                  </a:cubicBezTo>
                  <a:cubicBezTo>
                    <a:pt x="62262" y="120000"/>
                    <a:pt x="68962" y="120000"/>
                    <a:pt x="71958" y="119694"/>
                  </a:cubicBezTo>
                  <a:lnTo>
                    <a:pt x="71958" y="99916"/>
                  </a:lnTo>
                  <a:cubicBezTo>
                    <a:pt x="70763" y="99916"/>
                    <a:pt x="62140" y="100122"/>
                    <a:pt x="61423" y="100122"/>
                  </a:cubicBezTo>
                  <a:cubicBezTo>
                    <a:pt x="40707" y="100122"/>
                    <a:pt x="26942" y="86594"/>
                    <a:pt x="26942" y="66305"/>
                  </a:cubicBezTo>
                  <a:lnTo>
                    <a:pt x="26942" y="53394"/>
                  </a:lnTo>
                  <a:cubicBezTo>
                    <a:pt x="26942" y="33100"/>
                    <a:pt x="40830" y="19572"/>
                    <a:pt x="61423" y="19572"/>
                  </a:cubicBezTo>
                  <a:cubicBezTo>
                    <a:pt x="70641" y="19572"/>
                    <a:pt x="84768" y="20188"/>
                    <a:pt x="89677" y="21111"/>
                  </a:cubicBezTo>
                  <a:lnTo>
                    <a:pt x="91117" y="21311"/>
                  </a:lnTo>
                  <a:lnTo>
                    <a:pt x="91117" y="120000"/>
                  </a:lnTo>
                  <a:lnTo>
                    <a:pt x="119972" y="120000"/>
                  </a:lnTo>
                  <a:lnTo>
                    <a:pt x="119972" y="9427"/>
                  </a:lnTo>
                  <a:cubicBezTo>
                    <a:pt x="120088" y="7377"/>
                    <a:pt x="120088" y="6661"/>
                    <a:pt x="114818" y="5433"/>
                  </a:cubicBezTo>
                  <a:cubicBezTo>
                    <a:pt x="100452" y="2255"/>
                    <a:pt x="77946" y="0"/>
                    <a:pt x="61423" y="0"/>
                  </a:cubicBezTo>
                  <a:close/>
                </a:path>
              </a:pathLst>
            </a:custGeom>
            <a:solidFill>
              <a:srgbClr val="FFFFFF"/>
            </a:solidFill>
            <a:ln>
              <a:noFill/>
            </a:ln>
          </p:spPr>
          <p:txBody>
            <a:bodyPr lIns="45700" tIns="45700" rIns="45700" bIns="45700" anchor="ctr" anchorCtr="0">
              <a:noAutofit/>
            </a:bodyPr>
            <a:lstStyle/>
            <a:p>
              <a:endParaRPr/>
            </a:p>
          </p:txBody>
        </p:sp>
        <p:sp>
          <p:nvSpPr>
            <p:cNvPr id="2037" name="Shape 2037"/>
            <p:cNvSpPr/>
            <p:nvPr/>
          </p:nvSpPr>
          <p:spPr>
            <a:xfrm>
              <a:off x="1713455" y="-1"/>
              <a:ext cx="66600" cy="429900"/>
            </a:xfrm>
            <a:prstGeom prst="rect">
              <a:avLst/>
            </a:prstGeom>
            <a:solidFill>
              <a:srgbClr val="FFFFFF"/>
            </a:solidFill>
            <a:ln>
              <a:noFill/>
            </a:ln>
          </p:spPr>
          <p:txBody>
            <a:bodyPr lIns="45700" tIns="45700" rIns="45700" bIns="45700" anchor="ctr" anchorCtr="0">
              <a:noAutofit/>
            </a:bodyPr>
            <a:lstStyle/>
            <a:p>
              <a:endParaRPr/>
            </a:p>
          </p:txBody>
        </p:sp>
        <p:sp>
          <p:nvSpPr>
            <p:cNvPr id="2038" name="Shape 2038"/>
            <p:cNvSpPr/>
            <p:nvPr/>
          </p:nvSpPr>
          <p:spPr>
            <a:xfrm>
              <a:off x="0" y="-1"/>
              <a:ext cx="293400" cy="429600"/>
            </a:xfrm>
            <a:custGeom>
              <a:avLst/>
              <a:gdLst/>
              <a:ahLst/>
              <a:cxnLst/>
              <a:rect l="0" t="0" r="0" b="0"/>
              <a:pathLst>
                <a:path w="120000" h="120000" extrusionOk="0">
                  <a:moveTo>
                    <a:pt x="0" y="0"/>
                  </a:moveTo>
                  <a:lnTo>
                    <a:pt x="0" y="120000"/>
                  </a:lnTo>
                  <a:lnTo>
                    <a:pt x="28194" y="120000"/>
                  </a:lnTo>
                  <a:lnTo>
                    <a:pt x="28194" y="16716"/>
                  </a:lnTo>
                  <a:lnTo>
                    <a:pt x="44777" y="16716"/>
                  </a:lnTo>
                  <a:cubicBezTo>
                    <a:pt x="48272" y="16716"/>
                    <a:pt x="51205" y="16788"/>
                    <a:pt x="54361" y="16866"/>
                  </a:cubicBezTo>
                  <a:cubicBezTo>
                    <a:pt x="78838" y="17177"/>
                    <a:pt x="90788" y="23800"/>
                    <a:pt x="90788" y="36816"/>
                  </a:cubicBezTo>
                  <a:lnTo>
                    <a:pt x="90788" y="38283"/>
                  </a:lnTo>
                  <a:cubicBezTo>
                    <a:pt x="90788" y="50294"/>
                    <a:pt x="81088" y="58305"/>
                    <a:pt x="54472" y="58305"/>
                  </a:cubicBezTo>
                  <a:lnTo>
                    <a:pt x="46583" y="58305"/>
                  </a:lnTo>
                  <a:lnTo>
                    <a:pt x="46583" y="74483"/>
                  </a:lnTo>
                  <a:cubicBezTo>
                    <a:pt x="49400" y="74555"/>
                    <a:pt x="51877" y="74633"/>
                    <a:pt x="54583" y="74633"/>
                  </a:cubicBezTo>
                  <a:cubicBezTo>
                    <a:pt x="92933" y="74633"/>
                    <a:pt x="120000" y="64311"/>
                    <a:pt x="120000" y="38511"/>
                  </a:cubicBezTo>
                  <a:lnTo>
                    <a:pt x="120000" y="36972"/>
                  </a:lnTo>
                  <a:cubicBezTo>
                    <a:pt x="119888" y="10011"/>
                    <a:pt x="90455" y="0"/>
                    <a:pt x="47711" y="0"/>
                  </a:cubicBezTo>
                  <a:close/>
                </a:path>
              </a:pathLst>
            </a:custGeom>
            <a:solidFill>
              <a:srgbClr val="FFFFFF"/>
            </a:solidFill>
            <a:ln>
              <a:noFill/>
            </a:ln>
          </p:spPr>
          <p:txBody>
            <a:bodyPr lIns="45700" tIns="45700" rIns="45700" bIns="45700" anchor="ctr" anchorCtr="0">
              <a:noAutofit/>
            </a:bodyPr>
            <a:lstStyle/>
            <a:p>
              <a:endParaRPr/>
            </a:p>
          </p:txBody>
        </p:sp>
        <p:sp>
          <p:nvSpPr>
            <p:cNvPr id="2039" name="Shape 2039"/>
            <p:cNvSpPr/>
            <p:nvPr/>
          </p:nvSpPr>
          <p:spPr>
            <a:xfrm>
              <a:off x="1157740" y="42476"/>
              <a:ext cx="175500" cy="386699"/>
            </a:xfrm>
            <a:custGeom>
              <a:avLst/>
              <a:gdLst/>
              <a:ahLst/>
              <a:cxnLst/>
              <a:rect l="0" t="0" r="0" b="0"/>
              <a:pathLst>
                <a:path w="120000" h="120000" extrusionOk="0">
                  <a:moveTo>
                    <a:pt x="46038" y="0"/>
                  </a:moveTo>
                  <a:lnTo>
                    <a:pt x="0" y="2738"/>
                  </a:lnTo>
                  <a:lnTo>
                    <a:pt x="0" y="94750"/>
                  </a:lnTo>
                  <a:cubicBezTo>
                    <a:pt x="0" y="112211"/>
                    <a:pt x="19061" y="120000"/>
                    <a:pt x="61888" y="120000"/>
                  </a:cubicBezTo>
                  <a:lnTo>
                    <a:pt x="120000" y="120000"/>
                  </a:lnTo>
                  <a:lnTo>
                    <a:pt x="120000" y="104077"/>
                  </a:lnTo>
                  <a:lnTo>
                    <a:pt x="77172" y="104077"/>
                  </a:lnTo>
                  <a:cubicBezTo>
                    <a:pt x="58677" y="104077"/>
                    <a:pt x="46038" y="103733"/>
                    <a:pt x="46038" y="94750"/>
                  </a:cubicBezTo>
                  <a:lnTo>
                    <a:pt x="46038" y="37233"/>
                  </a:lnTo>
                  <a:lnTo>
                    <a:pt x="120000" y="37233"/>
                  </a:lnTo>
                  <a:lnTo>
                    <a:pt x="120000" y="21311"/>
                  </a:lnTo>
                  <a:lnTo>
                    <a:pt x="46038" y="21311"/>
                  </a:lnTo>
                  <a:lnTo>
                    <a:pt x="46038" y="0"/>
                  </a:lnTo>
                  <a:close/>
                </a:path>
              </a:pathLst>
            </a:custGeom>
            <a:solidFill>
              <a:srgbClr val="FFFFFF"/>
            </a:solidFill>
            <a:ln>
              <a:noFill/>
            </a:ln>
          </p:spPr>
          <p:txBody>
            <a:bodyPr lIns="45700" tIns="45700" rIns="45700" bIns="45700" anchor="ctr" anchorCtr="0">
              <a:noAutofit/>
            </a:bodyPr>
            <a:lstStyle/>
            <a:p>
              <a:endParaRPr/>
            </a:p>
          </p:txBody>
        </p:sp>
        <p:sp>
          <p:nvSpPr>
            <p:cNvPr id="2040" name="Shape 2040"/>
            <p:cNvSpPr/>
            <p:nvPr/>
          </p:nvSpPr>
          <p:spPr>
            <a:xfrm>
              <a:off x="1810248" y="374239"/>
              <a:ext cx="56100" cy="55800"/>
            </a:xfrm>
            <a:custGeom>
              <a:avLst/>
              <a:gdLst/>
              <a:ahLst/>
              <a:cxnLst/>
              <a:rect l="0" t="0" r="0" b="0"/>
              <a:pathLst>
                <a:path w="120000" h="120000" extrusionOk="0">
                  <a:moveTo>
                    <a:pt x="56755" y="32666"/>
                  </a:moveTo>
                  <a:cubicBezTo>
                    <a:pt x="69761" y="32666"/>
                    <a:pt x="75666" y="37422"/>
                    <a:pt x="75666" y="46350"/>
                  </a:cubicBezTo>
                  <a:cubicBezTo>
                    <a:pt x="75666" y="55255"/>
                    <a:pt x="69761" y="60600"/>
                    <a:pt x="58511" y="60600"/>
                  </a:cubicBezTo>
                  <a:lnTo>
                    <a:pt x="46116" y="60600"/>
                  </a:lnTo>
                  <a:lnTo>
                    <a:pt x="46116" y="32666"/>
                  </a:lnTo>
                  <a:close/>
                  <a:moveTo>
                    <a:pt x="40211" y="26733"/>
                  </a:moveTo>
                  <a:lnTo>
                    <a:pt x="40211" y="90888"/>
                  </a:lnTo>
                  <a:lnTo>
                    <a:pt x="47288" y="90888"/>
                  </a:lnTo>
                  <a:lnTo>
                    <a:pt x="47288" y="66533"/>
                  </a:lnTo>
                  <a:lnTo>
                    <a:pt x="62661" y="65950"/>
                  </a:lnTo>
                  <a:lnTo>
                    <a:pt x="78616" y="90888"/>
                  </a:lnTo>
                  <a:lnTo>
                    <a:pt x="86305" y="90888"/>
                  </a:lnTo>
                  <a:lnTo>
                    <a:pt x="69761" y="64155"/>
                  </a:lnTo>
                  <a:cubicBezTo>
                    <a:pt x="76833" y="61188"/>
                    <a:pt x="82766" y="55255"/>
                    <a:pt x="82766" y="45738"/>
                  </a:cubicBezTo>
                  <a:cubicBezTo>
                    <a:pt x="82766" y="33866"/>
                    <a:pt x="74494" y="26733"/>
                    <a:pt x="58511" y="26733"/>
                  </a:cubicBezTo>
                  <a:close/>
                  <a:moveTo>
                    <a:pt x="59705" y="7727"/>
                  </a:moveTo>
                  <a:cubicBezTo>
                    <a:pt x="88083" y="7727"/>
                    <a:pt x="110533" y="31488"/>
                    <a:pt x="110533" y="59422"/>
                  </a:cubicBezTo>
                  <a:cubicBezTo>
                    <a:pt x="110533" y="87333"/>
                    <a:pt x="88083" y="110511"/>
                    <a:pt x="59705" y="110511"/>
                  </a:cubicBezTo>
                  <a:cubicBezTo>
                    <a:pt x="31916" y="110511"/>
                    <a:pt x="8883" y="87333"/>
                    <a:pt x="8883" y="59422"/>
                  </a:cubicBezTo>
                  <a:cubicBezTo>
                    <a:pt x="8883" y="30900"/>
                    <a:pt x="31916" y="7727"/>
                    <a:pt x="59705" y="7727"/>
                  </a:cubicBezTo>
                  <a:close/>
                  <a:moveTo>
                    <a:pt x="59705" y="0"/>
                  </a:moveTo>
                  <a:cubicBezTo>
                    <a:pt x="26594" y="0"/>
                    <a:pt x="0" y="26733"/>
                    <a:pt x="0" y="60011"/>
                  </a:cubicBezTo>
                  <a:cubicBezTo>
                    <a:pt x="0" y="92677"/>
                    <a:pt x="26594" y="120000"/>
                    <a:pt x="59705" y="120000"/>
                  </a:cubicBezTo>
                  <a:cubicBezTo>
                    <a:pt x="93405" y="120000"/>
                    <a:pt x="120000" y="92677"/>
                    <a:pt x="120000" y="60011"/>
                  </a:cubicBezTo>
                  <a:cubicBezTo>
                    <a:pt x="120000" y="26733"/>
                    <a:pt x="93405" y="0"/>
                    <a:pt x="59705" y="0"/>
                  </a:cubicBezTo>
                  <a:close/>
                </a:path>
              </a:pathLst>
            </a:custGeom>
            <a:solidFill>
              <a:srgbClr val="FFFFFF"/>
            </a:solidFill>
            <a:ln>
              <a:noFill/>
            </a:ln>
          </p:spPr>
          <p:txBody>
            <a:bodyPr lIns="45700" tIns="45700" rIns="45700" bIns="45700" anchor="ctr" anchorCtr="0">
              <a:noAutofit/>
            </a:bodyPr>
            <a:lstStyle/>
            <a:p>
              <a:endParaRPr/>
            </a:p>
          </p:txBody>
        </p:sp>
      </p:grpSp>
      <p:sp>
        <p:nvSpPr>
          <p:cNvPr id="2041" name="Shape 204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248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42"/>
        <p:cNvGrpSpPr/>
        <p:nvPr/>
      </p:nvGrpSpPr>
      <p:grpSpPr>
        <a:xfrm>
          <a:off x="0" y="0"/>
          <a:ext cx="0" cy="0"/>
          <a:chOff x="0" y="0"/>
          <a:chExt cx="0" cy="0"/>
        </a:xfrm>
      </p:grpSpPr>
      <p:sp>
        <p:nvSpPr>
          <p:cNvPr id="2043" name="Shape 204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4" name="Shape 204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45" name="Shape 204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06081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46"/>
        <p:cNvGrpSpPr/>
        <p:nvPr/>
      </p:nvGrpSpPr>
      <p:grpSpPr>
        <a:xfrm>
          <a:off x="0" y="0"/>
          <a:ext cx="0" cy="0"/>
          <a:chOff x="0" y="0"/>
          <a:chExt cx="0" cy="0"/>
        </a:xfrm>
      </p:grpSpPr>
      <p:sp>
        <p:nvSpPr>
          <p:cNvPr id="2047" name="Shape 204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48" name="Shape 204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62914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049"/>
        <p:cNvGrpSpPr/>
        <p:nvPr/>
      </p:nvGrpSpPr>
      <p:grpSpPr>
        <a:xfrm>
          <a:off x="0" y="0"/>
          <a:ext cx="0" cy="0"/>
          <a:chOff x="0" y="0"/>
          <a:chExt cx="0" cy="0"/>
        </a:xfrm>
      </p:grpSpPr>
      <p:sp>
        <p:nvSpPr>
          <p:cNvPr id="2050" name="Shape 205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1" name="Shape 205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2" name="Shape 205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712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31"/>
        <p:cNvGrpSpPr/>
        <p:nvPr/>
      </p:nvGrpSpPr>
      <p:grpSpPr>
        <a:xfrm>
          <a:off x="0" y="0"/>
          <a:ext cx="0" cy="0"/>
          <a:chOff x="0" y="0"/>
          <a:chExt cx="0" cy="0"/>
        </a:xfrm>
      </p:grpSpPr>
      <p:cxnSp>
        <p:nvCxnSpPr>
          <p:cNvPr id="232" name="Shape 23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3" name="Shape 23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 name="Shape 234"/>
          <p:cNvGrpSpPr/>
          <p:nvPr/>
        </p:nvGrpSpPr>
        <p:grpSpPr>
          <a:xfrm>
            <a:off x="287525" y="4854556"/>
            <a:ext cx="634914" cy="148716"/>
            <a:chOff x="1841475" y="2392725"/>
            <a:chExt cx="3928925" cy="920275"/>
          </a:xfrm>
        </p:grpSpPr>
        <p:sp>
          <p:nvSpPr>
            <p:cNvPr id="235" name="Shape 23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43" name="Shape 24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44" name="Shape 24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45" name="Shape 24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53"/>
        <p:cNvGrpSpPr/>
        <p:nvPr/>
      </p:nvGrpSpPr>
      <p:grpSpPr>
        <a:xfrm>
          <a:off x="0" y="0"/>
          <a:ext cx="0" cy="0"/>
          <a:chOff x="0" y="0"/>
          <a:chExt cx="0" cy="0"/>
        </a:xfrm>
      </p:grpSpPr>
      <p:sp>
        <p:nvSpPr>
          <p:cNvPr id="2054" name="Shape 205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55" name="Shape 205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6" name="Shape 205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57" name="Shape 205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4189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only">
    <p:spTree>
      <p:nvGrpSpPr>
        <p:cNvPr id="1" name="Shape 2058"/>
        <p:cNvGrpSpPr/>
        <p:nvPr/>
      </p:nvGrpSpPr>
      <p:grpSpPr>
        <a:xfrm>
          <a:off x="0" y="0"/>
          <a:ext cx="0" cy="0"/>
          <a:chOff x="0" y="0"/>
          <a:chExt cx="0" cy="0"/>
        </a:xfrm>
      </p:grpSpPr>
      <p:sp>
        <p:nvSpPr>
          <p:cNvPr id="2059" name="Shape 205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0" name="Shape 206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63901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061"/>
        <p:cNvGrpSpPr/>
        <p:nvPr/>
      </p:nvGrpSpPr>
      <p:grpSpPr>
        <a:xfrm>
          <a:off x="0" y="0"/>
          <a:ext cx="0" cy="0"/>
          <a:chOff x="0" y="0"/>
          <a:chExt cx="0" cy="0"/>
        </a:xfrm>
      </p:grpSpPr>
      <p:sp>
        <p:nvSpPr>
          <p:cNvPr id="2062" name="Shape 206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3" name="Shape 206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64" name="Shape 206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667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Main point">
    <p:spTree>
      <p:nvGrpSpPr>
        <p:cNvPr id="1" name="Shape 2065"/>
        <p:cNvGrpSpPr/>
        <p:nvPr/>
      </p:nvGrpSpPr>
      <p:grpSpPr>
        <a:xfrm>
          <a:off x="0" y="0"/>
          <a:ext cx="0" cy="0"/>
          <a:chOff x="0" y="0"/>
          <a:chExt cx="0" cy="0"/>
        </a:xfrm>
      </p:grpSpPr>
      <p:sp>
        <p:nvSpPr>
          <p:cNvPr id="2066" name="Shape 206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67" name="Shape 206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5908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068"/>
        <p:cNvGrpSpPr/>
        <p:nvPr/>
      </p:nvGrpSpPr>
      <p:grpSpPr>
        <a:xfrm>
          <a:off x="0" y="0"/>
          <a:ext cx="0" cy="0"/>
          <a:chOff x="0" y="0"/>
          <a:chExt cx="0" cy="0"/>
        </a:xfrm>
      </p:grpSpPr>
      <p:sp>
        <p:nvSpPr>
          <p:cNvPr id="2069" name="Shape 206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070" name="Shape 207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1" name="Shape 207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2" name="Shape 207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3" name="Shape 207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387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Caption">
    <p:spTree>
      <p:nvGrpSpPr>
        <p:cNvPr id="1" name="Shape 2074"/>
        <p:cNvGrpSpPr/>
        <p:nvPr/>
      </p:nvGrpSpPr>
      <p:grpSpPr>
        <a:xfrm>
          <a:off x="0" y="0"/>
          <a:ext cx="0" cy="0"/>
          <a:chOff x="0" y="0"/>
          <a:chExt cx="0" cy="0"/>
        </a:xfrm>
      </p:grpSpPr>
      <p:sp>
        <p:nvSpPr>
          <p:cNvPr id="2075" name="Shape 207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76" name="Shape 207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7863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Big number">
    <p:spTree>
      <p:nvGrpSpPr>
        <p:cNvPr id="1" name="Shape 2077"/>
        <p:cNvGrpSpPr/>
        <p:nvPr/>
      </p:nvGrpSpPr>
      <p:grpSpPr>
        <a:xfrm>
          <a:off x="0" y="0"/>
          <a:ext cx="0" cy="0"/>
          <a:chOff x="0" y="0"/>
          <a:chExt cx="0" cy="0"/>
        </a:xfrm>
      </p:grpSpPr>
      <p:sp>
        <p:nvSpPr>
          <p:cNvPr id="2078" name="Shape 207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79" name="Shape 207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080" name="Shape 208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6619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2_Blank">
    <p:spTree>
      <p:nvGrpSpPr>
        <p:cNvPr id="1" name="Shape 2081"/>
        <p:cNvGrpSpPr/>
        <p:nvPr/>
      </p:nvGrpSpPr>
      <p:grpSpPr>
        <a:xfrm>
          <a:off x="0" y="0"/>
          <a:ext cx="0" cy="0"/>
          <a:chOff x="0" y="0"/>
          <a:chExt cx="0" cy="0"/>
        </a:xfrm>
      </p:grpSpPr>
      <p:sp>
        <p:nvSpPr>
          <p:cNvPr id="2082" name="Shape 208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0593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p:bg>
      <p:bgPr>
        <a:solidFill>
          <a:srgbClr val="1AB9A5"/>
        </a:solidFill>
        <a:effectLst/>
      </p:bgPr>
    </p:bg>
    <p:spTree>
      <p:nvGrpSpPr>
        <p:cNvPr id="1" name="Shape 2083"/>
        <p:cNvGrpSpPr/>
        <p:nvPr/>
      </p:nvGrpSpPr>
      <p:grpSpPr>
        <a:xfrm>
          <a:off x="0" y="0"/>
          <a:ext cx="0" cy="0"/>
          <a:chOff x="0" y="0"/>
          <a:chExt cx="0" cy="0"/>
        </a:xfrm>
      </p:grpSpPr>
      <p:pic>
        <p:nvPicPr>
          <p:cNvPr id="2084" name="Shape 2084"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2085" name="Shape 208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086" name="Shape 2086"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2087" name="Shape 2087"/>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088" name="Shape 2088"/>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089" name="Shape 2089"/>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090" name="Shape 209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7938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2091"/>
        <p:cNvGrpSpPr/>
        <p:nvPr/>
      </p:nvGrpSpPr>
      <p:grpSpPr>
        <a:xfrm>
          <a:off x="0" y="0"/>
          <a:ext cx="0" cy="0"/>
          <a:chOff x="0" y="0"/>
          <a:chExt cx="0" cy="0"/>
        </a:xfrm>
      </p:grpSpPr>
      <p:sp>
        <p:nvSpPr>
          <p:cNvPr id="2092" name="Shape 209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093" name="Shape 209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2094" name="Shape 2094"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095" name="Shape 209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619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46"/>
        <p:cNvGrpSpPr/>
        <p:nvPr/>
      </p:nvGrpSpPr>
      <p:grpSpPr>
        <a:xfrm>
          <a:off x="0" y="0"/>
          <a:ext cx="0" cy="0"/>
          <a:chOff x="0" y="0"/>
          <a:chExt cx="0" cy="0"/>
        </a:xfrm>
      </p:grpSpPr>
      <p:cxnSp>
        <p:nvCxnSpPr>
          <p:cNvPr id="247" name="Shape 247"/>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48" name="Shape 248"/>
          <p:cNvGrpSpPr/>
          <p:nvPr/>
        </p:nvGrpSpPr>
        <p:grpSpPr>
          <a:xfrm>
            <a:off x="287525" y="4854556"/>
            <a:ext cx="634914" cy="148716"/>
            <a:chOff x="1841475" y="2392725"/>
            <a:chExt cx="3928925" cy="920275"/>
          </a:xfrm>
        </p:grpSpPr>
        <p:sp>
          <p:nvSpPr>
            <p:cNvPr id="249" name="Shape 24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7" name="Shape 2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 name="Shape 258"/>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9" name="Shape 25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60" name="Shape 26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Intro">
    <p:spTree>
      <p:nvGrpSpPr>
        <p:cNvPr id="1" name="Shape 2096"/>
        <p:cNvGrpSpPr/>
        <p:nvPr/>
      </p:nvGrpSpPr>
      <p:grpSpPr>
        <a:xfrm>
          <a:off x="0" y="0"/>
          <a:ext cx="0" cy="0"/>
          <a:chOff x="0" y="0"/>
          <a:chExt cx="0" cy="0"/>
        </a:xfrm>
      </p:grpSpPr>
      <p:sp>
        <p:nvSpPr>
          <p:cNvPr id="2097" name="Shape 209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098" name="Shape 2098"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2099" name="Shape 209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2100" name="Shape 210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01" name="Shape 210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2" name="Shape 21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1424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2103"/>
        <p:cNvGrpSpPr/>
        <p:nvPr/>
      </p:nvGrpSpPr>
      <p:grpSpPr>
        <a:xfrm>
          <a:off x="0" y="0"/>
          <a:ext cx="0" cy="0"/>
          <a:chOff x="0" y="0"/>
          <a:chExt cx="0" cy="0"/>
        </a:xfrm>
      </p:grpSpPr>
      <p:pic>
        <p:nvPicPr>
          <p:cNvPr id="2104" name="Shape 2104"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05" name="Shape 2105"/>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106" name="Shape 2106"/>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07" name="Shape 2107"/>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08" name="Shape 210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498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2109"/>
        <p:cNvGrpSpPr/>
        <p:nvPr/>
      </p:nvGrpSpPr>
      <p:grpSpPr>
        <a:xfrm>
          <a:off x="0" y="0"/>
          <a:ext cx="0" cy="0"/>
          <a:chOff x="0" y="0"/>
          <a:chExt cx="0" cy="0"/>
        </a:xfrm>
      </p:grpSpPr>
      <p:sp>
        <p:nvSpPr>
          <p:cNvPr id="2110" name="Shape 211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111" name="Shape 2111"/>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112" name="Shape 2112"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2113" name="Shape 2113"/>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2114" name="Shape 2114"/>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15" name="Shape 211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1507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3_Blank">
    <p:spTree>
      <p:nvGrpSpPr>
        <p:cNvPr id="1" name="Shape 2116"/>
        <p:cNvGrpSpPr/>
        <p:nvPr/>
      </p:nvGrpSpPr>
      <p:grpSpPr>
        <a:xfrm>
          <a:off x="0" y="0"/>
          <a:ext cx="0" cy="0"/>
          <a:chOff x="0" y="0"/>
          <a:chExt cx="0" cy="0"/>
        </a:xfrm>
      </p:grpSpPr>
      <p:sp>
        <p:nvSpPr>
          <p:cNvPr id="2117" name="Shape 211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11067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2118"/>
        <p:cNvGrpSpPr/>
        <p:nvPr/>
      </p:nvGrpSpPr>
      <p:grpSpPr>
        <a:xfrm>
          <a:off x="0" y="0"/>
          <a:ext cx="0" cy="0"/>
          <a:chOff x="0" y="0"/>
          <a:chExt cx="0" cy="0"/>
        </a:xfrm>
      </p:grpSpPr>
      <p:pic>
        <p:nvPicPr>
          <p:cNvPr id="2119" name="Shape 2119"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2120" name="Shape 212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21" name="Shape 21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89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Statement">
    <p:spTree>
      <p:nvGrpSpPr>
        <p:cNvPr id="1" name="Shape 2122"/>
        <p:cNvGrpSpPr/>
        <p:nvPr/>
      </p:nvGrpSpPr>
      <p:grpSpPr>
        <a:xfrm>
          <a:off x="0" y="0"/>
          <a:ext cx="0" cy="0"/>
          <a:chOff x="0" y="0"/>
          <a:chExt cx="0" cy="0"/>
        </a:xfrm>
      </p:grpSpPr>
      <p:sp>
        <p:nvSpPr>
          <p:cNvPr id="2123" name="Shape 21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124" name="Shape 2124"/>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125" name="Shape 2125"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2126" name="Shape 212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55850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16_Blank">
    <p:spTree>
      <p:nvGrpSpPr>
        <p:cNvPr id="1" name="Shape 2127"/>
        <p:cNvGrpSpPr/>
        <p:nvPr/>
      </p:nvGrpSpPr>
      <p:grpSpPr>
        <a:xfrm>
          <a:off x="0" y="0"/>
          <a:ext cx="0" cy="0"/>
          <a:chOff x="0" y="0"/>
          <a:chExt cx="0" cy="0"/>
        </a:xfrm>
      </p:grpSpPr>
      <p:pic>
        <p:nvPicPr>
          <p:cNvPr id="2128" name="Shape 2128" descr="Shape 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29" name="Shape 2129"/>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130" name="Shape 213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6253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Title">
    <p:bg>
      <p:bgPr>
        <a:solidFill>
          <a:srgbClr val="1AB9A5"/>
        </a:solidFill>
        <a:effectLst/>
      </p:bgPr>
    </p:bg>
    <p:spTree>
      <p:nvGrpSpPr>
        <p:cNvPr id="1" name="Shape 2131"/>
        <p:cNvGrpSpPr/>
        <p:nvPr/>
      </p:nvGrpSpPr>
      <p:grpSpPr>
        <a:xfrm>
          <a:off x="0" y="0"/>
          <a:ext cx="0" cy="0"/>
          <a:chOff x="0" y="0"/>
          <a:chExt cx="0" cy="0"/>
        </a:xfrm>
      </p:grpSpPr>
      <p:pic>
        <p:nvPicPr>
          <p:cNvPr id="2132" name="Shape 2132" descr="Shape 109"/>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133" name="Shape 2133"/>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134" name="Shape 2134" descr="Shape 111"/>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135" name="Shape 213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136" name="Shape 2136"/>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37" name="Shape 2137"/>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138" name="Shape 21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463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4_Blank">
    <p:spTree>
      <p:nvGrpSpPr>
        <p:cNvPr id="1" name="Shape 2139"/>
        <p:cNvGrpSpPr/>
        <p:nvPr/>
      </p:nvGrpSpPr>
      <p:grpSpPr>
        <a:xfrm>
          <a:off x="0" y="0"/>
          <a:ext cx="0" cy="0"/>
          <a:chOff x="0" y="0"/>
          <a:chExt cx="0" cy="0"/>
        </a:xfrm>
      </p:grpSpPr>
      <p:pic>
        <p:nvPicPr>
          <p:cNvPr id="2140" name="Shape 2140" descr="Shape 11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1" name="Shape 21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21577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5_Blank">
    <p:spTree>
      <p:nvGrpSpPr>
        <p:cNvPr id="1" name="Shape 2142"/>
        <p:cNvGrpSpPr/>
        <p:nvPr/>
      </p:nvGrpSpPr>
      <p:grpSpPr>
        <a:xfrm>
          <a:off x="0" y="0"/>
          <a:ext cx="0" cy="0"/>
          <a:chOff x="0" y="0"/>
          <a:chExt cx="0" cy="0"/>
        </a:xfrm>
      </p:grpSpPr>
      <p:pic>
        <p:nvPicPr>
          <p:cNvPr id="2143" name="Shape 2143" descr="Shape 1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44" name="Shape 21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8088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261"/>
        <p:cNvGrpSpPr/>
        <p:nvPr/>
      </p:nvGrpSpPr>
      <p:grpSpPr>
        <a:xfrm>
          <a:off x="0" y="0"/>
          <a:ext cx="0" cy="0"/>
          <a:chOff x="0" y="0"/>
          <a:chExt cx="0" cy="0"/>
        </a:xfrm>
      </p:grpSpPr>
      <p:sp>
        <p:nvSpPr>
          <p:cNvPr id="262" name="Shape 26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63" name="Shape 263"/>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64" name="Shape 264"/>
          <p:cNvGrpSpPr/>
          <p:nvPr/>
        </p:nvGrpSpPr>
        <p:grpSpPr>
          <a:xfrm>
            <a:off x="287525" y="4854556"/>
            <a:ext cx="634914" cy="148716"/>
            <a:chOff x="1841475" y="2392725"/>
            <a:chExt cx="3928925" cy="920275"/>
          </a:xfrm>
        </p:grpSpPr>
        <p:sp>
          <p:nvSpPr>
            <p:cNvPr id="265" name="Shape 2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3" name="Shape 273"/>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Shape 27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2145"/>
        <p:cNvGrpSpPr/>
        <p:nvPr/>
      </p:nvGrpSpPr>
      <p:grpSpPr>
        <a:xfrm>
          <a:off x="0" y="0"/>
          <a:ext cx="0" cy="0"/>
          <a:chOff x="0" y="0"/>
          <a:chExt cx="0" cy="0"/>
        </a:xfrm>
      </p:grpSpPr>
      <p:sp>
        <p:nvSpPr>
          <p:cNvPr id="2146" name="Shape 214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47" name="Shape 21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52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Body">
    <p:spTree>
      <p:nvGrpSpPr>
        <p:cNvPr id="1" name="Shape 2148"/>
        <p:cNvGrpSpPr/>
        <p:nvPr/>
      </p:nvGrpSpPr>
      <p:grpSpPr>
        <a:xfrm>
          <a:off x="0" y="0"/>
          <a:ext cx="0" cy="0"/>
          <a:chOff x="0" y="0"/>
          <a:chExt cx="0" cy="0"/>
        </a:xfrm>
      </p:grpSpPr>
      <p:pic>
        <p:nvPicPr>
          <p:cNvPr id="2149" name="Shape 2149" descr="Shape 13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0" name="Shape 215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51" name="Shape 215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611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Divider">
    <p:bg>
      <p:bgPr>
        <a:solidFill>
          <a:srgbClr val="1AB9A5"/>
        </a:solidFill>
        <a:effectLst/>
      </p:bgPr>
    </p:bg>
    <p:spTree>
      <p:nvGrpSpPr>
        <p:cNvPr id="1" name="Shape 2152"/>
        <p:cNvGrpSpPr/>
        <p:nvPr/>
      </p:nvGrpSpPr>
      <p:grpSpPr>
        <a:xfrm>
          <a:off x="0" y="0"/>
          <a:ext cx="0" cy="0"/>
          <a:chOff x="0" y="0"/>
          <a:chExt cx="0" cy="0"/>
        </a:xfrm>
      </p:grpSpPr>
      <p:sp>
        <p:nvSpPr>
          <p:cNvPr id="2153" name="Shape 2153"/>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154" name="Shape 2154"/>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155" name="Shape 2155" descr="Shape 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156" name="Shape 2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3728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3_Body">
    <p:spTree>
      <p:nvGrpSpPr>
        <p:cNvPr id="1" name="Shape 2157"/>
        <p:cNvGrpSpPr/>
        <p:nvPr/>
      </p:nvGrpSpPr>
      <p:grpSpPr>
        <a:xfrm>
          <a:off x="0" y="0"/>
          <a:ext cx="0" cy="0"/>
          <a:chOff x="0" y="0"/>
          <a:chExt cx="0" cy="0"/>
        </a:xfrm>
      </p:grpSpPr>
      <p:pic>
        <p:nvPicPr>
          <p:cNvPr id="2158" name="Shape 2158" descr="Shape 14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159" name="Shape 21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60" name="Shape 21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4826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7_Blank">
    <p:spTree>
      <p:nvGrpSpPr>
        <p:cNvPr id="1" name="Shape 2161"/>
        <p:cNvGrpSpPr/>
        <p:nvPr/>
      </p:nvGrpSpPr>
      <p:grpSpPr>
        <a:xfrm>
          <a:off x="0" y="0"/>
          <a:ext cx="0" cy="0"/>
          <a:chOff x="0" y="0"/>
          <a:chExt cx="0" cy="0"/>
        </a:xfrm>
      </p:grpSpPr>
      <p:pic>
        <p:nvPicPr>
          <p:cNvPr id="2162" name="Shape 2162" descr="Shape 14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3" name="Shape 2163"/>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164" name="Shape 216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3213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6_Blank">
    <p:spTree>
      <p:nvGrpSpPr>
        <p:cNvPr id="1" name="Shape 2165"/>
        <p:cNvGrpSpPr/>
        <p:nvPr/>
      </p:nvGrpSpPr>
      <p:grpSpPr>
        <a:xfrm>
          <a:off x="0" y="0"/>
          <a:ext cx="0" cy="0"/>
          <a:chOff x="0" y="0"/>
          <a:chExt cx="0" cy="0"/>
        </a:xfrm>
      </p:grpSpPr>
      <p:pic>
        <p:nvPicPr>
          <p:cNvPr id="2166" name="Shape 2166" descr="Shape 14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167" name="Shape 216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06908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168"/>
        <p:cNvGrpSpPr/>
        <p:nvPr/>
      </p:nvGrpSpPr>
      <p:grpSpPr>
        <a:xfrm>
          <a:off x="0" y="0"/>
          <a:ext cx="0" cy="0"/>
          <a:chOff x="0" y="0"/>
          <a:chExt cx="0" cy="0"/>
        </a:xfrm>
      </p:grpSpPr>
      <p:sp>
        <p:nvSpPr>
          <p:cNvPr id="2169" name="Shape 2169"/>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0" name="Shape 2170"/>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1" name="Shape 217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28203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2172"/>
        <p:cNvGrpSpPr/>
        <p:nvPr/>
      </p:nvGrpSpPr>
      <p:grpSpPr>
        <a:xfrm>
          <a:off x="0" y="0"/>
          <a:ext cx="0" cy="0"/>
          <a:chOff x="0" y="0"/>
          <a:chExt cx="0" cy="0"/>
        </a:xfrm>
      </p:grpSpPr>
      <p:sp>
        <p:nvSpPr>
          <p:cNvPr id="2173" name="Shape 2173"/>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4" name="Shape 217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911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2175"/>
        <p:cNvGrpSpPr/>
        <p:nvPr/>
      </p:nvGrpSpPr>
      <p:grpSpPr>
        <a:xfrm>
          <a:off x="0" y="0"/>
          <a:ext cx="0" cy="0"/>
          <a:chOff x="0" y="0"/>
          <a:chExt cx="0" cy="0"/>
        </a:xfrm>
      </p:grpSpPr>
      <p:sp>
        <p:nvSpPr>
          <p:cNvPr id="2176" name="Shape 2176"/>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77" name="Shape 2177"/>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78" name="Shape 21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0010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1_Title and two columns">
    <p:spTree>
      <p:nvGrpSpPr>
        <p:cNvPr id="1" name="Shape 2179"/>
        <p:cNvGrpSpPr/>
        <p:nvPr/>
      </p:nvGrpSpPr>
      <p:grpSpPr>
        <a:xfrm>
          <a:off x="0" y="0"/>
          <a:ext cx="0" cy="0"/>
          <a:chOff x="0" y="0"/>
          <a:chExt cx="0" cy="0"/>
        </a:xfrm>
      </p:grpSpPr>
      <p:sp>
        <p:nvSpPr>
          <p:cNvPr id="2180" name="Shape 21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1" name="Shape 2181"/>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2" name="Shape 218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83" name="Shape 218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1329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94"/>
        <p:cNvGrpSpPr/>
        <p:nvPr/>
      </p:nvGrpSpPr>
      <p:grpSpPr>
        <a:xfrm>
          <a:off x="0" y="0"/>
          <a:ext cx="0" cy="0"/>
          <a:chOff x="0" y="0"/>
          <a:chExt cx="0" cy="0"/>
        </a:xfrm>
      </p:grpSpPr>
      <p:sp>
        <p:nvSpPr>
          <p:cNvPr id="295" name="Shape 295"/>
          <p:cNvSpPr/>
          <p:nvPr/>
        </p:nvSpPr>
        <p:spPr>
          <a:xfrm>
            <a:off x="3551722" y="0"/>
            <a:ext cx="5592300" cy="5143500"/>
          </a:xfrm>
          <a:prstGeom prst="rect">
            <a:avLst/>
          </a:prstGeom>
          <a:solidFill>
            <a:srgbClr val="1AB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296" name="Shape 296"/>
          <p:cNvGrpSpPr/>
          <p:nvPr/>
        </p:nvGrpSpPr>
        <p:grpSpPr>
          <a:xfrm>
            <a:off x="287525" y="4854556"/>
            <a:ext cx="634914" cy="148716"/>
            <a:chOff x="1841475" y="2392725"/>
            <a:chExt cx="3928925" cy="920275"/>
          </a:xfrm>
        </p:grpSpPr>
        <p:sp>
          <p:nvSpPr>
            <p:cNvPr id="297" name="Shape 29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2_Title only">
    <p:spTree>
      <p:nvGrpSpPr>
        <p:cNvPr id="1" name="Shape 2184"/>
        <p:cNvGrpSpPr/>
        <p:nvPr/>
      </p:nvGrpSpPr>
      <p:grpSpPr>
        <a:xfrm>
          <a:off x="0" y="0"/>
          <a:ext cx="0" cy="0"/>
          <a:chOff x="0" y="0"/>
          <a:chExt cx="0" cy="0"/>
        </a:xfrm>
      </p:grpSpPr>
      <p:sp>
        <p:nvSpPr>
          <p:cNvPr id="2185" name="Shape 218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6" name="Shape 218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912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_One column text">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89" name="Shape 2189"/>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0" name="Shape 219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3687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Main point">
    <p:spTree>
      <p:nvGrpSpPr>
        <p:cNvPr id="1" name="Shape 2191"/>
        <p:cNvGrpSpPr/>
        <p:nvPr/>
      </p:nvGrpSpPr>
      <p:grpSpPr>
        <a:xfrm>
          <a:off x="0" y="0"/>
          <a:ext cx="0" cy="0"/>
          <a:chOff x="0" y="0"/>
          <a:chExt cx="0" cy="0"/>
        </a:xfrm>
      </p:grpSpPr>
      <p:sp>
        <p:nvSpPr>
          <p:cNvPr id="2192" name="Shape 2192"/>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3" name="Shape 219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83376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Section title and description">
    <p:spTree>
      <p:nvGrpSpPr>
        <p:cNvPr id="1" name="Shape 2194"/>
        <p:cNvGrpSpPr/>
        <p:nvPr/>
      </p:nvGrpSpPr>
      <p:grpSpPr>
        <a:xfrm>
          <a:off x="0" y="0"/>
          <a:ext cx="0" cy="0"/>
          <a:chOff x="0" y="0"/>
          <a:chExt cx="0" cy="0"/>
        </a:xfrm>
      </p:grpSpPr>
      <p:sp>
        <p:nvSpPr>
          <p:cNvPr id="2195" name="Shape 219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196" name="Shape 219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197" name="Shape 219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8" name="Shape 219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199" name="Shape 219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4220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aption">
    <p:spTree>
      <p:nvGrpSpPr>
        <p:cNvPr id="1" name="Shape 2200"/>
        <p:cNvGrpSpPr/>
        <p:nvPr/>
      </p:nvGrpSpPr>
      <p:grpSpPr>
        <a:xfrm>
          <a:off x="0" y="0"/>
          <a:ext cx="0" cy="0"/>
          <a:chOff x="0" y="0"/>
          <a:chExt cx="0" cy="0"/>
        </a:xfrm>
      </p:grpSpPr>
      <p:sp>
        <p:nvSpPr>
          <p:cNvPr id="2201" name="Shape 2201"/>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2" name="Shape 220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74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1_Big number">
    <p:spTree>
      <p:nvGrpSpPr>
        <p:cNvPr id="1" name="Shape 2203"/>
        <p:cNvGrpSpPr/>
        <p:nvPr/>
      </p:nvGrpSpPr>
      <p:grpSpPr>
        <a:xfrm>
          <a:off x="0" y="0"/>
          <a:ext cx="0" cy="0"/>
          <a:chOff x="0" y="0"/>
          <a:chExt cx="0" cy="0"/>
        </a:xfrm>
      </p:grpSpPr>
      <p:sp>
        <p:nvSpPr>
          <p:cNvPr id="2204" name="Shape 2204"/>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05" name="Shape 2205"/>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06" name="Shape 220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885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7_Blank">
    <p:spTree>
      <p:nvGrpSpPr>
        <p:cNvPr id="1" name="Shape 2207"/>
        <p:cNvGrpSpPr/>
        <p:nvPr/>
      </p:nvGrpSpPr>
      <p:grpSpPr>
        <a:xfrm>
          <a:off x="0" y="0"/>
          <a:ext cx="0" cy="0"/>
          <a:chOff x="0" y="0"/>
          <a:chExt cx="0" cy="0"/>
        </a:xfrm>
      </p:grpSpPr>
      <p:sp>
        <p:nvSpPr>
          <p:cNvPr id="2208" name="Shape 220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31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Intro">
    <p:spTree>
      <p:nvGrpSpPr>
        <p:cNvPr id="1" name="Shape 2209"/>
        <p:cNvGrpSpPr/>
        <p:nvPr/>
      </p:nvGrpSpPr>
      <p:grpSpPr>
        <a:xfrm>
          <a:off x="0" y="0"/>
          <a:ext cx="0" cy="0"/>
          <a:chOff x="0" y="0"/>
          <a:chExt cx="0" cy="0"/>
        </a:xfrm>
      </p:grpSpPr>
      <p:sp>
        <p:nvSpPr>
          <p:cNvPr id="2210" name="Shape 221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211" name="Shape 2211" descr="Shape 19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212" name="Shape 2212"/>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213" name="Shape 221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14" name="Shape 221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15" name="Shape 22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079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1_Body w/ Support">
    <p:spTree>
      <p:nvGrpSpPr>
        <p:cNvPr id="1" name="Shape 2216"/>
        <p:cNvGrpSpPr/>
        <p:nvPr/>
      </p:nvGrpSpPr>
      <p:grpSpPr>
        <a:xfrm>
          <a:off x="0" y="0"/>
          <a:ext cx="0" cy="0"/>
          <a:chOff x="0" y="0"/>
          <a:chExt cx="0" cy="0"/>
        </a:xfrm>
      </p:grpSpPr>
      <p:pic>
        <p:nvPicPr>
          <p:cNvPr id="2217" name="Shape 2217" descr="Shape 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18" name="Shape 221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19" name="Shape 221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0" name="Shape 222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1" name="Shape 222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96022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Body w/ Image">
    <p:spTree>
      <p:nvGrpSpPr>
        <p:cNvPr id="1" name="Shape 2222"/>
        <p:cNvGrpSpPr/>
        <p:nvPr/>
      </p:nvGrpSpPr>
      <p:grpSpPr>
        <a:xfrm>
          <a:off x="0" y="0"/>
          <a:ext cx="0" cy="0"/>
          <a:chOff x="0" y="0"/>
          <a:chExt cx="0" cy="0"/>
        </a:xfrm>
      </p:grpSpPr>
      <p:sp>
        <p:nvSpPr>
          <p:cNvPr id="2223" name="Shape 222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224" name="Shape 2224"/>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225" name="Shape 2225" descr="Shape 2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26" name="Shape 222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27" name="Shape 222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28" name="Shape 222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3705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308" name="Shape 30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Shape 30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8_Blank">
    <p:spTree>
      <p:nvGrpSpPr>
        <p:cNvPr id="1" name="Shape 2229"/>
        <p:cNvGrpSpPr/>
        <p:nvPr/>
      </p:nvGrpSpPr>
      <p:grpSpPr>
        <a:xfrm>
          <a:off x="0" y="0"/>
          <a:ext cx="0" cy="0"/>
          <a:chOff x="0" y="0"/>
          <a:chExt cx="0" cy="0"/>
        </a:xfrm>
      </p:grpSpPr>
      <p:sp>
        <p:nvSpPr>
          <p:cNvPr id="2230" name="Shape 223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2952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1_Dark Mode — TESTING">
    <p:bg>
      <p:bgPr>
        <a:solidFill>
          <a:srgbClr val="00253E"/>
        </a:solidFill>
        <a:effectLst/>
      </p:bgPr>
    </p:bg>
    <p:spTree>
      <p:nvGrpSpPr>
        <p:cNvPr id="1" name="Shape 2231"/>
        <p:cNvGrpSpPr/>
        <p:nvPr/>
      </p:nvGrpSpPr>
      <p:grpSpPr>
        <a:xfrm>
          <a:off x="0" y="0"/>
          <a:ext cx="0" cy="0"/>
          <a:chOff x="0" y="0"/>
          <a:chExt cx="0" cy="0"/>
        </a:xfrm>
      </p:grpSpPr>
      <p:pic>
        <p:nvPicPr>
          <p:cNvPr id="2232" name="Shape 2232" descr="Shape 21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233" name="Shape 2233"/>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34" name="Shape 22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496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_Statement">
    <p:spTree>
      <p:nvGrpSpPr>
        <p:cNvPr id="1" name="Shape 2235"/>
        <p:cNvGrpSpPr/>
        <p:nvPr/>
      </p:nvGrpSpPr>
      <p:grpSpPr>
        <a:xfrm>
          <a:off x="0" y="0"/>
          <a:ext cx="0" cy="0"/>
          <a:chOff x="0" y="0"/>
          <a:chExt cx="0" cy="0"/>
        </a:xfrm>
      </p:grpSpPr>
      <p:sp>
        <p:nvSpPr>
          <p:cNvPr id="2236" name="Shape 22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237" name="Shape 2237"/>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38" name="Shape 2238" descr="Shape 22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39" name="Shape 22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6702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8_Blank">
    <p:spTree>
      <p:nvGrpSpPr>
        <p:cNvPr id="1" name="Shape 2240"/>
        <p:cNvGrpSpPr/>
        <p:nvPr/>
      </p:nvGrpSpPr>
      <p:grpSpPr>
        <a:xfrm>
          <a:off x="0" y="0"/>
          <a:ext cx="0" cy="0"/>
          <a:chOff x="0" y="0"/>
          <a:chExt cx="0" cy="0"/>
        </a:xfrm>
      </p:grpSpPr>
      <p:pic>
        <p:nvPicPr>
          <p:cNvPr id="2241" name="Shape 2241" descr="Shape 22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2" name="Shape 2242"/>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43" name="Shape 224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270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9_Blank">
    <p:spTree>
      <p:nvGrpSpPr>
        <p:cNvPr id="1" name="Shape 2244"/>
        <p:cNvGrpSpPr/>
        <p:nvPr/>
      </p:nvGrpSpPr>
      <p:grpSpPr>
        <a:xfrm>
          <a:off x="0" y="0"/>
          <a:ext cx="0" cy="0"/>
          <a:chOff x="0" y="0"/>
          <a:chExt cx="0" cy="0"/>
        </a:xfrm>
      </p:grpSpPr>
      <p:pic>
        <p:nvPicPr>
          <p:cNvPr id="2245" name="Shape 2245" descr="Shape 22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46" name="Shape 224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47" name="Shape 22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3461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2_Title">
    <p:bg>
      <p:bgPr>
        <a:solidFill>
          <a:srgbClr val="1AB9A5"/>
        </a:solidFill>
        <a:effectLst/>
      </p:bgPr>
    </p:bg>
    <p:spTree>
      <p:nvGrpSpPr>
        <p:cNvPr id="1" name="Shape 2248"/>
        <p:cNvGrpSpPr/>
        <p:nvPr/>
      </p:nvGrpSpPr>
      <p:grpSpPr>
        <a:xfrm>
          <a:off x="0" y="0"/>
          <a:ext cx="0" cy="0"/>
          <a:chOff x="0" y="0"/>
          <a:chExt cx="0" cy="0"/>
        </a:xfrm>
      </p:grpSpPr>
      <p:pic>
        <p:nvPicPr>
          <p:cNvPr id="2249" name="Shape 2249" descr="Shape 23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250" name="Shape 225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251" name="Shape 2251" descr="Shape 23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252" name="Shape 225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253" name="Shape 225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54" name="Shape 2254"/>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2255" name="Shape 22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410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9_Blank">
    <p:spTree>
      <p:nvGrpSpPr>
        <p:cNvPr id="1" name="Shape 2256"/>
        <p:cNvGrpSpPr/>
        <p:nvPr/>
      </p:nvGrpSpPr>
      <p:grpSpPr>
        <a:xfrm>
          <a:off x="0" y="0"/>
          <a:ext cx="0" cy="0"/>
          <a:chOff x="0" y="0"/>
          <a:chExt cx="0" cy="0"/>
        </a:xfrm>
      </p:grpSpPr>
      <p:pic>
        <p:nvPicPr>
          <p:cNvPr id="2257" name="Shape 2257" descr="Shape 24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58" name="Shape 225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78689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3_Side-by-Side">
    <p:spTree>
      <p:nvGrpSpPr>
        <p:cNvPr id="1" name="Shape 2259"/>
        <p:cNvGrpSpPr/>
        <p:nvPr/>
      </p:nvGrpSpPr>
      <p:grpSpPr>
        <a:xfrm>
          <a:off x="0" y="0"/>
          <a:ext cx="0" cy="0"/>
          <a:chOff x="0" y="0"/>
          <a:chExt cx="0" cy="0"/>
        </a:xfrm>
      </p:grpSpPr>
      <p:pic>
        <p:nvPicPr>
          <p:cNvPr id="2260" name="Shape 2260" descr="Shape 24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261" name="Shape 226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262" name="Shape 226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263" name="Shape 226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64" name="Shape 226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362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_Divider">
    <p:bg>
      <p:bgPr>
        <a:solidFill>
          <a:srgbClr val="1AB9A5"/>
        </a:solidFill>
        <a:effectLst/>
      </p:bgPr>
    </p:bg>
    <p:spTree>
      <p:nvGrpSpPr>
        <p:cNvPr id="1" name="Shape 2265"/>
        <p:cNvGrpSpPr/>
        <p:nvPr/>
      </p:nvGrpSpPr>
      <p:grpSpPr>
        <a:xfrm>
          <a:off x="0" y="0"/>
          <a:ext cx="0" cy="0"/>
          <a:chOff x="0" y="0"/>
          <a:chExt cx="0" cy="0"/>
        </a:xfrm>
      </p:grpSpPr>
      <p:sp>
        <p:nvSpPr>
          <p:cNvPr id="2266" name="Shape 226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267" name="Shape 226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268" name="Shape 2268" descr="Shape 2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269" name="Shape 22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10263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2_Statement">
    <p:spTree>
      <p:nvGrpSpPr>
        <p:cNvPr id="1" name="Shape 2270"/>
        <p:cNvGrpSpPr/>
        <p:nvPr/>
      </p:nvGrpSpPr>
      <p:grpSpPr>
        <a:xfrm>
          <a:off x="0" y="0"/>
          <a:ext cx="0" cy="0"/>
          <a:chOff x="0" y="0"/>
          <a:chExt cx="0" cy="0"/>
        </a:xfrm>
      </p:grpSpPr>
      <p:sp>
        <p:nvSpPr>
          <p:cNvPr id="2271" name="Shape 227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272" name="Shape 22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273" name="Shape 2273" descr="Shape 25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274" name="Shape 22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32278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10"/>
        <p:cNvGrpSpPr/>
        <p:nvPr/>
      </p:nvGrpSpPr>
      <p:grpSpPr>
        <a:xfrm>
          <a:off x="0" y="0"/>
          <a:ext cx="0" cy="0"/>
          <a:chOff x="0" y="0"/>
          <a:chExt cx="0" cy="0"/>
        </a:xfrm>
      </p:grpSpPr>
      <p:sp>
        <p:nvSpPr>
          <p:cNvPr id="311" name="Shape 31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12" name="Shape 31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13" name="Shape 313"/>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0_Blank">
    <p:spTree>
      <p:nvGrpSpPr>
        <p:cNvPr id="1" name="Shape 2275"/>
        <p:cNvGrpSpPr/>
        <p:nvPr/>
      </p:nvGrpSpPr>
      <p:grpSpPr>
        <a:xfrm>
          <a:off x="0" y="0"/>
          <a:ext cx="0" cy="0"/>
          <a:chOff x="0" y="0"/>
          <a:chExt cx="0" cy="0"/>
        </a:xfrm>
      </p:grpSpPr>
      <p:pic>
        <p:nvPicPr>
          <p:cNvPr id="2276" name="Shape 2276" descr="Shape 25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277" name="Shape 227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2278" name="Shape 22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0237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279"/>
        <p:cNvGrpSpPr/>
        <p:nvPr/>
      </p:nvGrpSpPr>
      <p:grpSpPr>
        <a:xfrm>
          <a:off x="0" y="0"/>
          <a:ext cx="0" cy="0"/>
          <a:chOff x="0" y="0"/>
          <a:chExt cx="0" cy="0"/>
        </a:xfrm>
      </p:grpSpPr>
      <p:sp>
        <p:nvSpPr>
          <p:cNvPr id="2280" name="Shape 228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1" name="Shape 228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2" name="Shape 228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58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2_Section header">
    <p:spTree>
      <p:nvGrpSpPr>
        <p:cNvPr id="1" name="Shape 2283"/>
        <p:cNvGrpSpPr/>
        <p:nvPr/>
      </p:nvGrpSpPr>
      <p:grpSpPr>
        <a:xfrm>
          <a:off x="0" y="0"/>
          <a:ext cx="0" cy="0"/>
          <a:chOff x="0" y="0"/>
          <a:chExt cx="0" cy="0"/>
        </a:xfrm>
      </p:grpSpPr>
      <p:sp>
        <p:nvSpPr>
          <p:cNvPr id="2284" name="Shape 228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5" name="Shape 228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414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2_Title and body">
    <p:spTree>
      <p:nvGrpSpPr>
        <p:cNvPr id="1" name="Shape 2286"/>
        <p:cNvGrpSpPr/>
        <p:nvPr/>
      </p:nvGrpSpPr>
      <p:grpSpPr>
        <a:xfrm>
          <a:off x="0" y="0"/>
          <a:ext cx="0" cy="0"/>
          <a:chOff x="0" y="0"/>
          <a:chExt cx="0" cy="0"/>
        </a:xfrm>
      </p:grpSpPr>
      <p:sp>
        <p:nvSpPr>
          <p:cNvPr id="2287" name="Shape 228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88" name="Shape 228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89" name="Shape 228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475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2_Title and two columns">
    <p:spTree>
      <p:nvGrpSpPr>
        <p:cNvPr id="1" name="Shape 2290"/>
        <p:cNvGrpSpPr/>
        <p:nvPr/>
      </p:nvGrpSpPr>
      <p:grpSpPr>
        <a:xfrm>
          <a:off x="0" y="0"/>
          <a:ext cx="0" cy="0"/>
          <a:chOff x="0" y="0"/>
          <a:chExt cx="0" cy="0"/>
        </a:xfrm>
      </p:grpSpPr>
      <p:sp>
        <p:nvSpPr>
          <p:cNvPr id="2291" name="Shape 229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2" name="Shape 229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3" name="Shape 229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4" name="Shape 229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9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2_One column text">
    <p:spTree>
      <p:nvGrpSpPr>
        <p:cNvPr id="1" name="Shape 2295"/>
        <p:cNvGrpSpPr/>
        <p:nvPr/>
      </p:nvGrpSpPr>
      <p:grpSpPr>
        <a:xfrm>
          <a:off x="0" y="0"/>
          <a:ext cx="0" cy="0"/>
          <a:chOff x="0" y="0"/>
          <a:chExt cx="0" cy="0"/>
        </a:xfrm>
      </p:grpSpPr>
      <p:sp>
        <p:nvSpPr>
          <p:cNvPr id="2296" name="Shape 229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297" name="Shape 229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298" name="Shape 22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74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2_Main point">
    <p:spTree>
      <p:nvGrpSpPr>
        <p:cNvPr id="1" name="Shape 2299"/>
        <p:cNvGrpSpPr/>
        <p:nvPr/>
      </p:nvGrpSpPr>
      <p:grpSpPr>
        <a:xfrm>
          <a:off x="0" y="0"/>
          <a:ext cx="0" cy="0"/>
          <a:chOff x="0" y="0"/>
          <a:chExt cx="0" cy="0"/>
        </a:xfrm>
      </p:grpSpPr>
      <p:sp>
        <p:nvSpPr>
          <p:cNvPr id="2300" name="Shape 230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1" name="Shape 23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536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2_Section title and description">
    <p:spTree>
      <p:nvGrpSpPr>
        <p:cNvPr id="1" name="Shape 2302"/>
        <p:cNvGrpSpPr/>
        <p:nvPr/>
      </p:nvGrpSpPr>
      <p:grpSpPr>
        <a:xfrm>
          <a:off x="0" y="0"/>
          <a:ext cx="0" cy="0"/>
          <a:chOff x="0" y="0"/>
          <a:chExt cx="0" cy="0"/>
        </a:xfrm>
      </p:grpSpPr>
      <p:sp>
        <p:nvSpPr>
          <p:cNvPr id="2303" name="Shape 230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304" name="Shape 230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05" name="Shape 230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6" name="Shape 230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07" name="Shape 230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38374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2_Caption">
    <p:spTree>
      <p:nvGrpSpPr>
        <p:cNvPr id="1" name="Shape 2308"/>
        <p:cNvGrpSpPr/>
        <p:nvPr/>
      </p:nvGrpSpPr>
      <p:grpSpPr>
        <a:xfrm>
          <a:off x="0" y="0"/>
          <a:ext cx="0" cy="0"/>
          <a:chOff x="0" y="0"/>
          <a:chExt cx="0" cy="0"/>
        </a:xfrm>
      </p:grpSpPr>
      <p:sp>
        <p:nvSpPr>
          <p:cNvPr id="2309" name="Shape 230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0" name="Shape 23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137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2_Big number">
    <p:spTree>
      <p:nvGrpSpPr>
        <p:cNvPr id="1" name="Shape 2311"/>
        <p:cNvGrpSpPr/>
        <p:nvPr/>
      </p:nvGrpSpPr>
      <p:grpSpPr>
        <a:xfrm>
          <a:off x="0" y="0"/>
          <a:ext cx="0" cy="0"/>
          <a:chOff x="0" y="0"/>
          <a:chExt cx="0" cy="0"/>
        </a:xfrm>
      </p:grpSpPr>
      <p:sp>
        <p:nvSpPr>
          <p:cNvPr id="2312" name="Shape 231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13" name="Shape 231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14" name="Shape 231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74029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74452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0_Blank">
    <p:spTree>
      <p:nvGrpSpPr>
        <p:cNvPr id="1" name="Shape 2315"/>
        <p:cNvGrpSpPr/>
        <p:nvPr/>
      </p:nvGrpSpPr>
      <p:grpSpPr>
        <a:xfrm>
          <a:off x="0" y="0"/>
          <a:ext cx="0" cy="0"/>
          <a:chOff x="0" y="0"/>
          <a:chExt cx="0" cy="0"/>
        </a:xfrm>
      </p:grpSpPr>
      <p:sp>
        <p:nvSpPr>
          <p:cNvPr id="2316" name="Shape 231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51502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2_Intro">
    <p:spTree>
      <p:nvGrpSpPr>
        <p:cNvPr id="1" name="Shape 2317"/>
        <p:cNvGrpSpPr/>
        <p:nvPr/>
      </p:nvGrpSpPr>
      <p:grpSpPr>
        <a:xfrm>
          <a:off x="0" y="0"/>
          <a:ext cx="0" cy="0"/>
          <a:chOff x="0" y="0"/>
          <a:chExt cx="0" cy="0"/>
        </a:xfrm>
      </p:grpSpPr>
      <p:sp>
        <p:nvSpPr>
          <p:cNvPr id="2318" name="Shape 231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319" name="Shape 2319" descr="Shape 30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320" name="Shape 232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321" name="Shape 232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322" name="Shape 232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3" name="Shape 232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5882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2_Body w/ Support">
    <p:spTree>
      <p:nvGrpSpPr>
        <p:cNvPr id="1" name="Shape 2324"/>
        <p:cNvGrpSpPr/>
        <p:nvPr/>
      </p:nvGrpSpPr>
      <p:grpSpPr>
        <a:xfrm>
          <a:off x="0" y="0"/>
          <a:ext cx="0" cy="0"/>
          <a:chOff x="0" y="0"/>
          <a:chExt cx="0" cy="0"/>
        </a:xfrm>
      </p:grpSpPr>
      <p:pic>
        <p:nvPicPr>
          <p:cNvPr id="2325" name="Shape 2325" descr="Shape 30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26" name="Shape 232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27" name="Shape 232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28" name="Shape 232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29" name="Shape 23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7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2_Body w/ Image">
    <p:spTree>
      <p:nvGrpSpPr>
        <p:cNvPr id="1" name="Shape 2330"/>
        <p:cNvGrpSpPr/>
        <p:nvPr/>
      </p:nvGrpSpPr>
      <p:grpSpPr>
        <a:xfrm>
          <a:off x="0" y="0"/>
          <a:ext cx="0" cy="0"/>
          <a:chOff x="0" y="0"/>
          <a:chExt cx="0" cy="0"/>
        </a:xfrm>
      </p:grpSpPr>
      <p:sp>
        <p:nvSpPr>
          <p:cNvPr id="2331" name="Shape 233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332" name="Shape 2332"/>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2333" name="Shape 2333" descr="Shape 31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34" name="Shape 233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35" name="Shape 233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36" name="Shape 23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175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11_Blank">
    <p:spTree>
      <p:nvGrpSpPr>
        <p:cNvPr id="1" name="Shape 2337"/>
        <p:cNvGrpSpPr/>
        <p:nvPr/>
      </p:nvGrpSpPr>
      <p:grpSpPr>
        <a:xfrm>
          <a:off x="0" y="0"/>
          <a:ext cx="0" cy="0"/>
          <a:chOff x="0" y="0"/>
          <a:chExt cx="0" cy="0"/>
        </a:xfrm>
      </p:grpSpPr>
      <p:sp>
        <p:nvSpPr>
          <p:cNvPr id="2338" name="Shape 23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3251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Dark Mode — TESTING">
    <p:bg>
      <p:bgPr>
        <a:solidFill>
          <a:srgbClr val="00253E"/>
        </a:solidFill>
        <a:effectLst/>
      </p:bgPr>
    </p:bg>
    <p:spTree>
      <p:nvGrpSpPr>
        <p:cNvPr id="1" name="Shape 2339"/>
        <p:cNvGrpSpPr/>
        <p:nvPr/>
      </p:nvGrpSpPr>
      <p:grpSpPr>
        <a:xfrm>
          <a:off x="0" y="0"/>
          <a:ext cx="0" cy="0"/>
          <a:chOff x="0" y="0"/>
          <a:chExt cx="0" cy="0"/>
        </a:xfrm>
      </p:grpSpPr>
      <p:pic>
        <p:nvPicPr>
          <p:cNvPr id="2340" name="Shape 2340" descr="Shape 3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341" name="Shape 234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2" name="Shape 23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4107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3_Title Only">
    <p:spTree>
      <p:nvGrpSpPr>
        <p:cNvPr id="1" name="Shape 2343"/>
        <p:cNvGrpSpPr/>
        <p:nvPr/>
      </p:nvGrpSpPr>
      <p:grpSpPr>
        <a:xfrm>
          <a:off x="0" y="0"/>
          <a:ext cx="0" cy="0"/>
          <a:chOff x="0" y="0"/>
          <a:chExt cx="0" cy="0"/>
        </a:xfrm>
      </p:grpSpPr>
      <p:sp>
        <p:nvSpPr>
          <p:cNvPr id="2344" name="Shape 234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2345" name="Shape 2345"/>
          <p:cNvSpPr txBox="1">
            <a:spLocks noGrp="1"/>
          </p:cNvSpPr>
          <p:nvPr>
            <p:ph type="title"/>
          </p:nvPr>
        </p:nvSpPr>
        <p:spPr>
          <a:xfrm>
            <a:off x="366711" y="325436"/>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46" name="Shape 2346"/>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2347" name="Shape 2347" descr="Shape 331"/>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348" name="Shape 2348"/>
          <p:cNvSpPr txBox="1">
            <a:spLocks noGrp="1"/>
          </p:cNvSpPr>
          <p:nvPr>
            <p:ph type="sldNum" idx="12"/>
          </p:nvPr>
        </p:nvSpPr>
        <p:spPr>
          <a:xfrm>
            <a:off x="8959847" y="5021492"/>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420462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3_Title">
    <p:bg>
      <p:bgPr>
        <a:solidFill>
          <a:srgbClr val="1AB9A5"/>
        </a:solidFill>
        <a:effectLst/>
      </p:bgPr>
    </p:bg>
    <p:spTree>
      <p:nvGrpSpPr>
        <p:cNvPr id="1" name="Shape 2349"/>
        <p:cNvGrpSpPr/>
        <p:nvPr/>
      </p:nvGrpSpPr>
      <p:grpSpPr>
        <a:xfrm>
          <a:off x="0" y="0"/>
          <a:ext cx="0" cy="0"/>
          <a:chOff x="0" y="0"/>
          <a:chExt cx="0" cy="0"/>
        </a:xfrm>
      </p:grpSpPr>
      <p:pic>
        <p:nvPicPr>
          <p:cNvPr id="2350" name="Shape 2350" descr="Shape 337"/>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2351" name="Shape 2351"/>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352" name="Shape 2352" descr="Shape 339"/>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2353" name="Shape 235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354" name="Shape 2354"/>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55" name="Shape 2355"/>
          <p:cNvSpPr txBox="1"/>
          <p:nvPr/>
        </p:nvSpPr>
        <p:spPr>
          <a:xfrm>
            <a:off x="6402855"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356" name="Shape 23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099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2_Blank">
    <p:spTree>
      <p:nvGrpSpPr>
        <p:cNvPr id="1" name="Shape 2357"/>
        <p:cNvGrpSpPr/>
        <p:nvPr/>
      </p:nvGrpSpPr>
      <p:grpSpPr>
        <a:xfrm>
          <a:off x="0" y="0"/>
          <a:ext cx="0" cy="0"/>
          <a:chOff x="0" y="0"/>
          <a:chExt cx="0" cy="0"/>
        </a:xfrm>
      </p:grpSpPr>
      <p:pic>
        <p:nvPicPr>
          <p:cNvPr id="2358" name="Shape 2358" descr="Shape 34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59" name="Shape 235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593370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4_Title only">
    <p:spTree>
      <p:nvGrpSpPr>
        <p:cNvPr id="1" name="Shape 2360"/>
        <p:cNvGrpSpPr/>
        <p:nvPr/>
      </p:nvGrpSpPr>
      <p:grpSpPr>
        <a:xfrm>
          <a:off x="0" y="0"/>
          <a:ext cx="0" cy="0"/>
          <a:chOff x="0" y="0"/>
          <a:chExt cx="0" cy="0"/>
        </a:xfrm>
      </p:grpSpPr>
      <p:sp>
        <p:nvSpPr>
          <p:cNvPr id="2361" name="Shape 23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2" name="Shape 23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878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420762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4_Side-by-Side">
    <p:spTree>
      <p:nvGrpSpPr>
        <p:cNvPr id="1" name="Shape 2363"/>
        <p:cNvGrpSpPr/>
        <p:nvPr/>
      </p:nvGrpSpPr>
      <p:grpSpPr>
        <a:xfrm>
          <a:off x="0" y="0"/>
          <a:ext cx="0" cy="0"/>
          <a:chOff x="0" y="0"/>
          <a:chExt cx="0" cy="0"/>
        </a:xfrm>
      </p:grpSpPr>
      <p:pic>
        <p:nvPicPr>
          <p:cNvPr id="2364" name="Shape 2364" descr="Shape 35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65" name="Shape 2365"/>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66" name="Shape 2366"/>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67" name="Shape 2367"/>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68" name="Shape 2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39401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3_Blank">
    <p:spTree>
      <p:nvGrpSpPr>
        <p:cNvPr id="1" name="Shape 2369"/>
        <p:cNvGrpSpPr/>
        <p:nvPr/>
      </p:nvGrpSpPr>
      <p:grpSpPr>
        <a:xfrm>
          <a:off x="0" y="0"/>
          <a:ext cx="0" cy="0"/>
          <a:chOff x="0" y="0"/>
          <a:chExt cx="0" cy="0"/>
        </a:xfrm>
      </p:grpSpPr>
      <p:pic>
        <p:nvPicPr>
          <p:cNvPr id="2370" name="Shape 2370" descr="Shape 36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371" name="Shape 2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489161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5_Side-by-Side">
    <p:spTree>
      <p:nvGrpSpPr>
        <p:cNvPr id="1" name="Shape 2372"/>
        <p:cNvGrpSpPr/>
        <p:nvPr/>
      </p:nvGrpSpPr>
      <p:grpSpPr>
        <a:xfrm>
          <a:off x="0" y="0"/>
          <a:ext cx="0" cy="0"/>
          <a:chOff x="0" y="0"/>
          <a:chExt cx="0" cy="0"/>
        </a:xfrm>
      </p:grpSpPr>
      <p:pic>
        <p:nvPicPr>
          <p:cNvPr id="2373" name="Shape 2373" descr="Shape 36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374" name="Shape 2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375" name="Shape 2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376" name="Shape 2376"/>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77" name="Shape 237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9525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4_Body">
    <p:spTree>
      <p:nvGrpSpPr>
        <p:cNvPr id="1" name="Shape 2378"/>
        <p:cNvGrpSpPr/>
        <p:nvPr/>
      </p:nvGrpSpPr>
      <p:grpSpPr>
        <a:xfrm>
          <a:off x="0" y="0"/>
          <a:ext cx="0" cy="0"/>
          <a:chOff x="0" y="0"/>
          <a:chExt cx="0" cy="0"/>
        </a:xfrm>
      </p:grpSpPr>
      <p:pic>
        <p:nvPicPr>
          <p:cNvPr id="2379" name="Shape 2379" descr="Shape 36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380" name="Shape 238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1" name="Shape 238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918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382"/>
        <p:cNvGrpSpPr/>
        <p:nvPr/>
      </p:nvGrpSpPr>
      <p:grpSpPr>
        <a:xfrm>
          <a:off x="0" y="0"/>
          <a:ext cx="0" cy="0"/>
          <a:chOff x="0" y="0"/>
          <a:chExt cx="0" cy="0"/>
        </a:xfrm>
      </p:grpSpPr>
      <p:sp>
        <p:nvSpPr>
          <p:cNvPr id="2383" name="Shape 2383"/>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4" name="Shape 2384"/>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85" name="Shape 23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0811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3_Section header">
    <p:spTree>
      <p:nvGrpSpPr>
        <p:cNvPr id="1" name="Shape 2386"/>
        <p:cNvGrpSpPr/>
        <p:nvPr/>
      </p:nvGrpSpPr>
      <p:grpSpPr>
        <a:xfrm>
          <a:off x="0" y="0"/>
          <a:ext cx="0" cy="0"/>
          <a:chOff x="0" y="0"/>
          <a:chExt cx="0" cy="0"/>
        </a:xfrm>
      </p:grpSpPr>
      <p:sp>
        <p:nvSpPr>
          <p:cNvPr id="2387" name="Shape 2387"/>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88" name="Shape 23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82761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3_Title and body">
    <p:spTree>
      <p:nvGrpSpPr>
        <p:cNvPr id="1" name="Shape 2389"/>
        <p:cNvGrpSpPr/>
        <p:nvPr/>
      </p:nvGrpSpPr>
      <p:grpSpPr>
        <a:xfrm>
          <a:off x="0" y="0"/>
          <a:ext cx="0" cy="0"/>
          <a:chOff x="0" y="0"/>
          <a:chExt cx="0" cy="0"/>
        </a:xfrm>
      </p:grpSpPr>
      <p:sp>
        <p:nvSpPr>
          <p:cNvPr id="2390" name="Shape 239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1" name="Shape 2391"/>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2" name="Shape 239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024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3_Title and two columns">
    <p:spTree>
      <p:nvGrpSpPr>
        <p:cNvPr id="1" name="Shape 2393"/>
        <p:cNvGrpSpPr/>
        <p:nvPr/>
      </p:nvGrpSpPr>
      <p:grpSpPr>
        <a:xfrm>
          <a:off x="0" y="0"/>
          <a:ext cx="0" cy="0"/>
          <a:chOff x="0" y="0"/>
          <a:chExt cx="0" cy="0"/>
        </a:xfrm>
      </p:grpSpPr>
      <p:sp>
        <p:nvSpPr>
          <p:cNvPr id="2394" name="Shape 239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395" name="Shape 2395"/>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6" name="Shape 239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97" name="Shape 23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5619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5_Title only">
    <p:spTree>
      <p:nvGrpSpPr>
        <p:cNvPr id="1" name="Shape 2398"/>
        <p:cNvGrpSpPr/>
        <p:nvPr/>
      </p:nvGrpSpPr>
      <p:grpSpPr>
        <a:xfrm>
          <a:off x="0" y="0"/>
          <a:ext cx="0" cy="0"/>
          <a:chOff x="0" y="0"/>
          <a:chExt cx="0" cy="0"/>
        </a:xfrm>
      </p:grpSpPr>
      <p:sp>
        <p:nvSpPr>
          <p:cNvPr id="2399" name="Shape 2399"/>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0" name="Shape 240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97141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3_One column text">
    <p:spTree>
      <p:nvGrpSpPr>
        <p:cNvPr id="1" name="Shape 2401"/>
        <p:cNvGrpSpPr/>
        <p:nvPr/>
      </p:nvGrpSpPr>
      <p:grpSpPr>
        <a:xfrm>
          <a:off x="0" y="0"/>
          <a:ext cx="0" cy="0"/>
          <a:chOff x="0" y="0"/>
          <a:chExt cx="0" cy="0"/>
        </a:xfrm>
      </p:grpSpPr>
      <p:sp>
        <p:nvSpPr>
          <p:cNvPr id="2402" name="Shape 2402"/>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3" name="Shape 2403"/>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04" name="Shape 240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9372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57956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3_Main point">
    <p:spTree>
      <p:nvGrpSpPr>
        <p:cNvPr id="1" name="Shape 2405"/>
        <p:cNvGrpSpPr/>
        <p:nvPr/>
      </p:nvGrpSpPr>
      <p:grpSpPr>
        <a:xfrm>
          <a:off x="0" y="0"/>
          <a:ext cx="0" cy="0"/>
          <a:chOff x="0" y="0"/>
          <a:chExt cx="0" cy="0"/>
        </a:xfrm>
      </p:grpSpPr>
      <p:sp>
        <p:nvSpPr>
          <p:cNvPr id="2406" name="Shape 2406"/>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07" name="Shape 240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9593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3_Section title and description">
    <p:spTree>
      <p:nvGrpSpPr>
        <p:cNvPr id="1" name="Shape 2408"/>
        <p:cNvGrpSpPr/>
        <p:nvPr/>
      </p:nvGrpSpPr>
      <p:grpSpPr>
        <a:xfrm>
          <a:off x="0" y="0"/>
          <a:ext cx="0" cy="0"/>
          <a:chOff x="0" y="0"/>
          <a:chExt cx="0" cy="0"/>
        </a:xfrm>
      </p:grpSpPr>
      <p:sp>
        <p:nvSpPr>
          <p:cNvPr id="2409" name="Shape 24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410" name="Shape 24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1" name="Shape 24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2" name="Shape 24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3" name="Shape 241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0050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3_Caption">
    <p:spTree>
      <p:nvGrpSpPr>
        <p:cNvPr id="1" name="Shape 2414"/>
        <p:cNvGrpSpPr/>
        <p:nvPr/>
      </p:nvGrpSpPr>
      <p:grpSpPr>
        <a:xfrm>
          <a:off x="0" y="0"/>
          <a:ext cx="0" cy="0"/>
          <a:chOff x="0" y="0"/>
          <a:chExt cx="0" cy="0"/>
        </a:xfrm>
      </p:grpSpPr>
      <p:sp>
        <p:nvSpPr>
          <p:cNvPr id="2415" name="Shape 2415"/>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16" name="Shape 241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5665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3_Big number">
    <p:spTree>
      <p:nvGrpSpPr>
        <p:cNvPr id="1" name="Shape 2417"/>
        <p:cNvGrpSpPr/>
        <p:nvPr/>
      </p:nvGrpSpPr>
      <p:grpSpPr>
        <a:xfrm>
          <a:off x="0" y="0"/>
          <a:ext cx="0" cy="0"/>
          <a:chOff x="0" y="0"/>
          <a:chExt cx="0" cy="0"/>
        </a:xfrm>
      </p:grpSpPr>
      <p:sp>
        <p:nvSpPr>
          <p:cNvPr id="2418" name="Shape 2418"/>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19" name="Shape 2419"/>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20" name="Shape 2420"/>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1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4_Blank">
    <p:spTree>
      <p:nvGrpSpPr>
        <p:cNvPr id="1" name="Shape 2421"/>
        <p:cNvGrpSpPr/>
        <p:nvPr/>
      </p:nvGrpSpPr>
      <p:grpSpPr>
        <a:xfrm>
          <a:off x="0" y="0"/>
          <a:ext cx="0" cy="0"/>
          <a:chOff x="0" y="0"/>
          <a:chExt cx="0" cy="0"/>
        </a:xfrm>
      </p:grpSpPr>
      <p:sp>
        <p:nvSpPr>
          <p:cNvPr id="2422" name="Shape 2422"/>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56511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3_Divider">
    <p:bg>
      <p:bgPr>
        <a:solidFill>
          <a:srgbClr val="1AB9A5"/>
        </a:solidFill>
        <a:effectLst/>
      </p:bgPr>
    </p:bg>
    <p:spTree>
      <p:nvGrpSpPr>
        <p:cNvPr id="1" name="Shape 2423"/>
        <p:cNvGrpSpPr/>
        <p:nvPr/>
      </p:nvGrpSpPr>
      <p:grpSpPr>
        <a:xfrm>
          <a:off x="0" y="0"/>
          <a:ext cx="0" cy="0"/>
          <a:chOff x="0" y="0"/>
          <a:chExt cx="0" cy="0"/>
        </a:xfrm>
      </p:grpSpPr>
      <p:sp>
        <p:nvSpPr>
          <p:cNvPr id="2424" name="Shape 242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25" name="Shape 2425"/>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2426" name="Shape 2426" descr="Shape 41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27" name="Shape 242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451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3_Intro">
    <p:spTree>
      <p:nvGrpSpPr>
        <p:cNvPr id="1" name="Shape 2428"/>
        <p:cNvGrpSpPr/>
        <p:nvPr/>
      </p:nvGrpSpPr>
      <p:grpSpPr>
        <a:xfrm>
          <a:off x="0" y="0"/>
          <a:ext cx="0" cy="0"/>
          <a:chOff x="0" y="0"/>
          <a:chExt cx="0" cy="0"/>
        </a:xfrm>
      </p:grpSpPr>
      <p:sp>
        <p:nvSpPr>
          <p:cNvPr id="2429" name="Shape 242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430" name="Shape 2430" descr="Shape 423"/>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2431" name="Shape 2431"/>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2432" name="Shape 243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433" name="Shape 243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4" name="Shape 24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22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3_Body w/ Support">
    <p:spTree>
      <p:nvGrpSpPr>
        <p:cNvPr id="1" name="Shape 2435"/>
        <p:cNvGrpSpPr/>
        <p:nvPr/>
      </p:nvGrpSpPr>
      <p:grpSpPr>
        <a:xfrm>
          <a:off x="0" y="0"/>
          <a:ext cx="0" cy="0"/>
          <a:chOff x="0" y="0"/>
          <a:chExt cx="0" cy="0"/>
        </a:xfrm>
      </p:grpSpPr>
      <p:pic>
        <p:nvPicPr>
          <p:cNvPr id="2436" name="Shape 2436" descr="Shape 42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37" name="Shape 243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38" name="Shape 243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39" name="Shape 2439"/>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0" name="Shape 244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3552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3_Body w/ Image">
    <p:spTree>
      <p:nvGrpSpPr>
        <p:cNvPr id="1" name="Shape 2441"/>
        <p:cNvGrpSpPr/>
        <p:nvPr/>
      </p:nvGrpSpPr>
      <p:grpSpPr>
        <a:xfrm>
          <a:off x="0" y="0"/>
          <a:ext cx="0" cy="0"/>
          <a:chOff x="0" y="0"/>
          <a:chExt cx="0" cy="0"/>
        </a:xfrm>
      </p:grpSpPr>
      <p:sp>
        <p:nvSpPr>
          <p:cNvPr id="2442" name="Shape 244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443" name="Shape 2443"/>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444" name="Shape 2444" descr="Shape 43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45" name="Shape 2445"/>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46" name="Shape 2446"/>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47" name="Shape 244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7530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15_Blank">
    <p:spTree>
      <p:nvGrpSpPr>
        <p:cNvPr id="1" name="Shape 2448"/>
        <p:cNvGrpSpPr/>
        <p:nvPr/>
      </p:nvGrpSpPr>
      <p:grpSpPr>
        <a:xfrm>
          <a:off x="0" y="0"/>
          <a:ext cx="0" cy="0"/>
          <a:chOff x="0" y="0"/>
          <a:chExt cx="0" cy="0"/>
        </a:xfrm>
      </p:grpSpPr>
      <p:sp>
        <p:nvSpPr>
          <p:cNvPr id="2449" name="Shape 24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0899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grpSp>
    </p:spTree>
    <p:extLst>
      <p:ext uri="{BB962C8B-B14F-4D97-AF65-F5344CB8AC3E}">
        <p14:creationId xmlns:p14="http://schemas.microsoft.com/office/powerpoint/2010/main" val="194006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3_Dark Mode — TESTING">
    <p:bg>
      <p:bgPr>
        <a:solidFill>
          <a:srgbClr val="00253E"/>
        </a:solidFill>
        <a:effectLst/>
      </p:bgPr>
    </p:bg>
    <p:spTree>
      <p:nvGrpSpPr>
        <p:cNvPr id="1" name="Shape 2450"/>
        <p:cNvGrpSpPr/>
        <p:nvPr/>
      </p:nvGrpSpPr>
      <p:grpSpPr>
        <a:xfrm>
          <a:off x="0" y="0"/>
          <a:ext cx="0" cy="0"/>
          <a:chOff x="0" y="0"/>
          <a:chExt cx="0" cy="0"/>
        </a:xfrm>
      </p:grpSpPr>
      <p:pic>
        <p:nvPicPr>
          <p:cNvPr id="2451" name="Shape 2451" descr="Shape 444"/>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2452" name="Shape 2452"/>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53" name="Shape 245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7627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_Statement">
    <p:spTree>
      <p:nvGrpSpPr>
        <p:cNvPr id="1" name="Shape 2454"/>
        <p:cNvGrpSpPr/>
        <p:nvPr/>
      </p:nvGrpSpPr>
      <p:grpSpPr>
        <a:xfrm>
          <a:off x="0" y="0"/>
          <a:ext cx="0" cy="0"/>
          <a:chOff x="0" y="0"/>
          <a:chExt cx="0" cy="0"/>
        </a:xfrm>
      </p:grpSpPr>
      <p:sp>
        <p:nvSpPr>
          <p:cNvPr id="2455" name="Shape 245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456" name="Shape 245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457" name="Shape 2457" descr="Shape 45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58" name="Shape 245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81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21_Blank">
    <p:spTree>
      <p:nvGrpSpPr>
        <p:cNvPr id="1" name="Shape 2459"/>
        <p:cNvGrpSpPr/>
        <p:nvPr/>
      </p:nvGrpSpPr>
      <p:grpSpPr>
        <a:xfrm>
          <a:off x="0" y="0"/>
          <a:ext cx="0" cy="0"/>
          <a:chOff x="0" y="0"/>
          <a:chExt cx="0" cy="0"/>
        </a:xfrm>
      </p:grpSpPr>
      <p:pic>
        <p:nvPicPr>
          <p:cNvPr id="2460" name="Shape 2460" descr="Shape 45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1" name="Shape 2461"/>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62" name="Shape 246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82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22_Blank">
    <p:spTree>
      <p:nvGrpSpPr>
        <p:cNvPr id="1" name="Shape 2463"/>
        <p:cNvGrpSpPr/>
        <p:nvPr/>
      </p:nvGrpSpPr>
      <p:grpSpPr>
        <a:xfrm>
          <a:off x="0" y="0"/>
          <a:ext cx="0" cy="0"/>
          <a:chOff x="0" y="0"/>
          <a:chExt cx="0" cy="0"/>
        </a:xfrm>
      </p:grpSpPr>
      <p:pic>
        <p:nvPicPr>
          <p:cNvPr id="2464" name="Shape 2464" descr="Shape 4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5" name="Shape 246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66" name="Shape 246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200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23_Blank">
    <p:spTree>
      <p:nvGrpSpPr>
        <p:cNvPr id="1" name="Shape 2467"/>
        <p:cNvGrpSpPr/>
        <p:nvPr/>
      </p:nvGrpSpPr>
      <p:grpSpPr>
        <a:xfrm>
          <a:off x="0" y="0"/>
          <a:ext cx="0" cy="0"/>
          <a:chOff x="0" y="0"/>
          <a:chExt cx="0" cy="0"/>
        </a:xfrm>
      </p:grpSpPr>
      <p:pic>
        <p:nvPicPr>
          <p:cNvPr id="2468" name="Shape 2468" descr="Shape 4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69" name="Shape 246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26372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24_Blank">
    <p:spTree>
      <p:nvGrpSpPr>
        <p:cNvPr id="1" name="Shape 2470"/>
        <p:cNvGrpSpPr/>
        <p:nvPr/>
      </p:nvGrpSpPr>
      <p:grpSpPr>
        <a:xfrm>
          <a:off x="0" y="0"/>
          <a:ext cx="0" cy="0"/>
          <a:chOff x="0" y="0"/>
          <a:chExt cx="0" cy="0"/>
        </a:xfrm>
      </p:grpSpPr>
      <p:pic>
        <p:nvPicPr>
          <p:cNvPr id="2471" name="Shape 2471" descr="Shape 46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72" name="Shape 2472"/>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473" name="Shape 24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759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4_Title">
    <p:bg>
      <p:bgPr>
        <a:solidFill>
          <a:srgbClr val="1AB9A5"/>
        </a:solidFill>
        <a:effectLst/>
      </p:bgPr>
    </p:bg>
    <p:spTree>
      <p:nvGrpSpPr>
        <p:cNvPr id="1" name="Shape 2474"/>
        <p:cNvGrpSpPr/>
        <p:nvPr/>
      </p:nvGrpSpPr>
      <p:grpSpPr>
        <a:xfrm>
          <a:off x="0" y="0"/>
          <a:ext cx="0" cy="0"/>
          <a:chOff x="0" y="0"/>
          <a:chExt cx="0" cy="0"/>
        </a:xfrm>
      </p:grpSpPr>
      <p:pic>
        <p:nvPicPr>
          <p:cNvPr id="2475" name="Shape 2475" descr="Shape 468"/>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476" name="Shape 2476"/>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477" name="Shape 2477" descr="Shape 470"/>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478" name="Shape 247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479" name="Shape 2479"/>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0" name="Shape 2480"/>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481" name="Shape 2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0581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25_Blank">
    <p:spTree>
      <p:nvGrpSpPr>
        <p:cNvPr id="1" name="Shape 2482"/>
        <p:cNvGrpSpPr/>
        <p:nvPr/>
      </p:nvGrpSpPr>
      <p:grpSpPr>
        <a:xfrm>
          <a:off x="0" y="0"/>
          <a:ext cx="0" cy="0"/>
          <a:chOff x="0" y="0"/>
          <a:chExt cx="0" cy="0"/>
        </a:xfrm>
      </p:grpSpPr>
      <p:pic>
        <p:nvPicPr>
          <p:cNvPr id="2483" name="Shape 2483" descr="Shape 4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484" name="Shape 2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25114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6_Title only">
    <p:spTree>
      <p:nvGrpSpPr>
        <p:cNvPr id="1" name="Shape 2485"/>
        <p:cNvGrpSpPr/>
        <p:nvPr/>
      </p:nvGrpSpPr>
      <p:grpSpPr>
        <a:xfrm>
          <a:off x="0" y="0"/>
          <a:ext cx="0" cy="0"/>
          <a:chOff x="0" y="0"/>
          <a:chExt cx="0" cy="0"/>
        </a:xfrm>
      </p:grpSpPr>
      <p:sp>
        <p:nvSpPr>
          <p:cNvPr id="2486" name="Shape 2486"/>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87" name="Shape 24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5979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5_Body">
    <p:spTree>
      <p:nvGrpSpPr>
        <p:cNvPr id="1" name="Shape 2488"/>
        <p:cNvGrpSpPr/>
        <p:nvPr/>
      </p:nvGrpSpPr>
      <p:grpSpPr>
        <a:xfrm>
          <a:off x="0" y="0"/>
          <a:ext cx="0" cy="0"/>
          <a:chOff x="0" y="0"/>
          <a:chExt cx="0" cy="0"/>
        </a:xfrm>
      </p:grpSpPr>
      <p:pic>
        <p:nvPicPr>
          <p:cNvPr id="2489" name="Shape 2489" descr="Shape 48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490" name="Shape 2490"/>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1" name="Shape 24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068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134093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6_Side-by-Side">
    <p:spTree>
      <p:nvGrpSpPr>
        <p:cNvPr id="1" name="Shape 2492"/>
        <p:cNvGrpSpPr/>
        <p:nvPr/>
      </p:nvGrpSpPr>
      <p:grpSpPr>
        <a:xfrm>
          <a:off x="0" y="0"/>
          <a:ext cx="0" cy="0"/>
          <a:chOff x="0" y="0"/>
          <a:chExt cx="0" cy="0"/>
        </a:xfrm>
      </p:grpSpPr>
      <p:pic>
        <p:nvPicPr>
          <p:cNvPr id="2493" name="Shape 2493" descr="Shape 4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494" name="Shape 249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495" name="Shape 249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496" name="Shape 249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497" name="Shape 249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1896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4_Divider">
    <p:bg>
      <p:bgPr>
        <a:solidFill>
          <a:srgbClr val="1AB9A5"/>
        </a:solidFill>
        <a:effectLst/>
      </p:bgPr>
    </p:bg>
    <p:spTree>
      <p:nvGrpSpPr>
        <p:cNvPr id="1" name="Shape 2498"/>
        <p:cNvGrpSpPr/>
        <p:nvPr/>
      </p:nvGrpSpPr>
      <p:grpSpPr>
        <a:xfrm>
          <a:off x="0" y="0"/>
          <a:ext cx="0" cy="0"/>
          <a:chOff x="0" y="0"/>
          <a:chExt cx="0" cy="0"/>
        </a:xfrm>
      </p:grpSpPr>
      <p:sp>
        <p:nvSpPr>
          <p:cNvPr id="2499" name="Shape 249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00" name="Shape 250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01" name="Shape 2501" descr="Shape 49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02" name="Shape 25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9136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4_Statement">
    <p:spTree>
      <p:nvGrpSpPr>
        <p:cNvPr id="1" name="Shape 2503"/>
        <p:cNvGrpSpPr/>
        <p:nvPr/>
      </p:nvGrpSpPr>
      <p:grpSpPr>
        <a:xfrm>
          <a:off x="0" y="0"/>
          <a:ext cx="0" cy="0"/>
          <a:chOff x="0" y="0"/>
          <a:chExt cx="0" cy="0"/>
        </a:xfrm>
      </p:grpSpPr>
      <p:sp>
        <p:nvSpPr>
          <p:cNvPr id="2504" name="Shape 250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505" name="Shape 250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506" name="Shape 2506" descr="Shape 49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07" name="Shape 25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6528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6_Blank">
    <p:spTree>
      <p:nvGrpSpPr>
        <p:cNvPr id="1" name="Shape 2508"/>
        <p:cNvGrpSpPr/>
        <p:nvPr/>
      </p:nvGrpSpPr>
      <p:grpSpPr>
        <a:xfrm>
          <a:off x="0" y="0"/>
          <a:ext cx="0" cy="0"/>
          <a:chOff x="0" y="0"/>
          <a:chExt cx="0" cy="0"/>
        </a:xfrm>
      </p:grpSpPr>
      <p:pic>
        <p:nvPicPr>
          <p:cNvPr id="2509" name="Shape 2509" descr="Shape 50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10" name="Shape 2510"/>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511" name="Shape 25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54748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2512"/>
        <p:cNvGrpSpPr/>
        <p:nvPr/>
      </p:nvGrpSpPr>
      <p:grpSpPr>
        <a:xfrm>
          <a:off x="0" y="0"/>
          <a:ext cx="0" cy="0"/>
          <a:chOff x="0" y="0"/>
          <a:chExt cx="0" cy="0"/>
        </a:xfrm>
      </p:grpSpPr>
      <p:sp>
        <p:nvSpPr>
          <p:cNvPr id="2513" name="Shape 251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4" name="Shape 2514"/>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15" name="Shape 25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3568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4_Section header">
    <p:spTree>
      <p:nvGrpSpPr>
        <p:cNvPr id="1" name="Shape 2516"/>
        <p:cNvGrpSpPr/>
        <p:nvPr/>
      </p:nvGrpSpPr>
      <p:grpSpPr>
        <a:xfrm>
          <a:off x="0" y="0"/>
          <a:ext cx="0" cy="0"/>
          <a:chOff x="0" y="0"/>
          <a:chExt cx="0" cy="0"/>
        </a:xfrm>
      </p:grpSpPr>
      <p:sp>
        <p:nvSpPr>
          <p:cNvPr id="2517" name="Shape 2517"/>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18" name="Shape 251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34685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4_Title and body">
    <p:spTree>
      <p:nvGrpSpPr>
        <p:cNvPr id="1" name="Shape 2519"/>
        <p:cNvGrpSpPr/>
        <p:nvPr/>
      </p:nvGrpSpPr>
      <p:grpSpPr>
        <a:xfrm>
          <a:off x="0" y="0"/>
          <a:ext cx="0" cy="0"/>
          <a:chOff x="0" y="0"/>
          <a:chExt cx="0" cy="0"/>
        </a:xfrm>
      </p:grpSpPr>
      <p:sp>
        <p:nvSpPr>
          <p:cNvPr id="2520" name="Shape 2520"/>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1" name="Shape 2521"/>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2" name="Shape 25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2613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4_Title and two columns">
    <p:spTree>
      <p:nvGrpSpPr>
        <p:cNvPr id="1" name="Shape 2523"/>
        <p:cNvGrpSpPr/>
        <p:nvPr/>
      </p:nvGrpSpPr>
      <p:grpSpPr>
        <a:xfrm>
          <a:off x="0" y="0"/>
          <a:ext cx="0" cy="0"/>
          <a:chOff x="0" y="0"/>
          <a:chExt cx="0" cy="0"/>
        </a:xfrm>
      </p:grpSpPr>
      <p:sp>
        <p:nvSpPr>
          <p:cNvPr id="2524" name="Shape 25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25" name="Shape 2525"/>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6" name="Shape 252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27" name="Shape 252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14476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4_One column text">
    <p:spTree>
      <p:nvGrpSpPr>
        <p:cNvPr id="1" name="Shape 2528"/>
        <p:cNvGrpSpPr/>
        <p:nvPr/>
      </p:nvGrpSpPr>
      <p:grpSpPr>
        <a:xfrm>
          <a:off x="0" y="0"/>
          <a:ext cx="0" cy="0"/>
          <a:chOff x="0" y="0"/>
          <a:chExt cx="0" cy="0"/>
        </a:xfrm>
      </p:grpSpPr>
      <p:sp>
        <p:nvSpPr>
          <p:cNvPr id="2529" name="Shape 2529"/>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0" name="Shape 2530"/>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1" name="Shape 253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48632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4_Main point">
    <p:spTree>
      <p:nvGrpSpPr>
        <p:cNvPr id="1" name="Shape 2532"/>
        <p:cNvGrpSpPr/>
        <p:nvPr/>
      </p:nvGrpSpPr>
      <p:grpSpPr>
        <a:xfrm>
          <a:off x="0" y="0"/>
          <a:ext cx="0" cy="0"/>
          <a:chOff x="0" y="0"/>
          <a:chExt cx="0" cy="0"/>
        </a:xfrm>
      </p:grpSpPr>
      <p:sp>
        <p:nvSpPr>
          <p:cNvPr id="2533" name="Shape 253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4" name="Shape 253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9633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6910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4_Section title and description">
    <p:spTree>
      <p:nvGrpSpPr>
        <p:cNvPr id="1" name="Shape 2535"/>
        <p:cNvGrpSpPr/>
        <p:nvPr/>
      </p:nvGrpSpPr>
      <p:grpSpPr>
        <a:xfrm>
          <a:off x="0" y="0"/>
          <a:ext cx="0" cy="0"/>
          <a:chOff x="0" y="0"/>
          <a:chExt cx="0" cy="0"/>
        </a:xfrm>
      </p:grpSpPr>
      <p:sp>
        <p:nvSpPr>
          <p:cNvPr id="2536" name="Shape 253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537" name="Shape 253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38" name="Shape 253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39" name="Shape 253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0" name="Shape 25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78778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4_Caption">
    <p:spTree>
      <p:nvGrpSpPr>
        <p:cNvPr id="1" name="Shape 2541"/>
        <p:cNvGrpSpPr/>
        <p:nvPr/>
      </p:nvGrpSpPr>
      <p:grpSpPr>
        <a:xfrm>
          <a:off x="0" y="0"/>
          <a:ext cx="0" cy="0"/>
          <a:chOff x="0" y="0"/>
          <a:chExt cx="0" cy="0"/>
        </a:xfrm>
      </p:grpSpPr>
      <p:sp>
        <p:nvSpPr>
          <p:cNvPr id="2542" name="Shape 2542"/>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3" name="Shape 254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9109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4_Big number">
    <p:spTree>
      <p:nvGrpSpPr>
        <p:cNvPr id="1" name="Shape 2544"/>
        <p:cNvGrpSpPr/>
        <p:nvPr/>
      </p:nvGrpSpPr>
      <p:grpSpPr>
        <a:xfrm>
          <a:off x="0" y="0"/>
          <a:ext cx="0" cy="0"/>
          <a:chOff x="0" y="0"/>
          <a:chExt cx="0" cy="0"/>
        </a:xfrm>
      </p:grpSpPr>
      <p:sp>
        <p:nvSpPr>
          <p:cNvPr id="2545" name="Shape 2545"/>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46" name="Shape 2546"/>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547" name="Shape 25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41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27_Blank">
    <p:spTree>
      <p:nvGrpSpPr>
        <p:cNvPr id="1" name="Shape 2548"/>
        <p:cNvGrpSpPr/>
        <p:nvPr/>
      </p:nvGrpSpPr>
      <p:grpSpPr>
        <a:xfrm>
          <a:off x="0" y="0"/>
          <a:ext cx="0" cy="0"/>
          <a:chOff x="0" y="0"/>
          <a:chExt cx="0" cy="0"/>
        </a:xfrm>
      </p:grpSpPr>
      <p:sp>
        <p:nvSpPr>
          <p:cNvPr id="2549" name="Shape 254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032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4_Intro">
    <p:spTree>
      <p:nvGrpSpPr>
        <p:cNvPr id="1" name="Shape 2550"/>
        <p:cNvGrpSpPr/>
        <p:nvPr/>
      </p:nvGrpSpPr>
      <p:grpSpPr>
        <a:xfrm>
          <a:off x="0" y="0"/>
          <a:ext cx="0" cy="0"/>
          <a:chOff x="0" y="0"/>
          <a:chExt cx="0" cy="0"/>
        </a:xfrm>
      </p:grpSpPr>
      <p:sp>
        <p:nvSpPr>
          <p:cNvPr id="2551" name="Shape 25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552" name="Shape 2552" descr="Shape 54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553" name="Shape 2553"/>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554" name="Shape 25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55" name="Shape 25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56" name="Shape 25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7710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4_Body w/ Support">
    <p:spTree>
      <p:nvGrpSpPr>
        <p:cNvPr id="1" name="Shape 2557"/>
        <p:cNvGrpSpPr/>
        <p:nvPr/>
      </p:nvGrpSpPr>
      <p:grpSpPr>
        <a:xfrm>
          <a:off x="0" y="0"/>
          <a:ext cx="0" cy="0"/>
          <a:chOff x="0" y="0"/>
          <a:chExt cx="0" cy="0"/>
        </a:xfrm>
      </p:grpSpPr>
      <p:pic>
        <p:nvPicPr>
          <p:cNvPr id="2558" name="Shape 2558" descr="Shape 55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59" name="Shape 255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560" name="Shape 256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1" name="Shape 256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2" name="Shape 2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0624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4_Body w/ Image">
    <p:spTree>
      <p:nvGrpSpPr>
        <p:cNvPr id="1" name="Shape 2563"/>
        <p:cNvGrpSpPr/>
        <p:nvPr/>
      </p:nvGrpSpPr>
      <p:grpSpPr>
        <a:xfrm>
          <a:off x="0" y="0"/>
          <a:ext cx="0" cy="0"/>
          <a:chOff x="0" y="0"/>
          <a:chExt cx="0" cy="0"/>
        </a:xfrm>
      </p:grpSpPr>
      <p:sp>
        <p:nvSpPr>
          <p:cNvPr id="2564" name="Shape 256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565" name="Shape 2565"/>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566" name="Shape 2566" descr="Shape 55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567" name="Shape 256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568" name="Shape 2568"/>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69" name="Shape 25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23124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28_Blank">
    <p:spTree>
      <p:nvGrpSpPr>
        <p:cNvPr id="1" name="Shape 2570"/>
        <p:cNvGrpSpPr/>
        <p:nvPr/>
      </p:nvGrpSpPr>
      <p:grpSpPr>
        <a:xfrm>
          <a:off x="0" y="0"/>
          <a:ext cx="0" cy="0"/>
          <a:chOff x="0" y="0"/>
          <a:chExt cx="0" cy="0"/>
        </a:xfrm>
      </p:grpSpPr>
      <p:sp>
        <p:nvSpPr>
          <p:cNvPr id="2571" name="Shape 2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2358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4_Dark Mode — TESTING">
    <p:bg>
      <p:bgPr>
        <a:solidFill>
          <a:srgbClr val="00253E"/>
        </a:solidFill>
        <a:effectLst/>
      </p:bgPr>
    </p:bg>
    <p:spTree>
      <p:nvGrpSpPr>
        <p:cNvPr id="1" name="Shape 2572"/>
        <p:cNvGrpSpPr/>
        <p:nvPr/>
      </p:nvGrpSpPr>
      <p:grpSpPr>
        <a:xfrm>
          <a:off x="0" y="0"/>
          <a:ext cx="0" cy="0"/>
          <a:chOff x="0" y="0"/>
          <a:chExt cx="0" cy="0"/>
        </a:xfrm>
      </p:grpSpPr>
      <p:pic>
        <p:nvPicPr>
          <p:cNvPr id="2573" name="Shape 2573" descr="Shape 5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74" name="Shape 2574"/>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75" name="Shape 2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343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5_Title">
    <p:bg>
      <p:bgPr>
        <a:solidFill>
          <a:srgbClr val="1AB9A5"/>
        </a:solidFill>
        <a:effectLst/>
      </p:bgPr>
    </p:bg>
    <p:spTree>
      <p:nvGrpSpPr>
        <p:cNvPr id="1" name="Shape 2576"/>
        <p:cNvGrpSpPr/>
        <p:nvPr/>
      </p:nvGrpSpPr>
      <p:grpSpPr>
        <a:xfrm>
          <a:off x="0" y="0"/>
          <a:ext cx="0" cy="0"/>
          <a:chOff x="0" y="0"/>
          <a:chExt cx="0" cy="0"/>
        </a:xfrm>
      </p:grpSpPr>
      <p:pic>
        <p:nvPicPr>
          <p:cNvPr id="2577" name="Shape 2577" descr="Shape 57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578" name="Shape 2578"/>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579" name="Shape 2579" descr="Shape 572"/>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580" name="Shape 258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581" name="Shape 2581"/>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82" name="Shape 2582"/>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583" name="Shape 25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7314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06850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29_Blank">
    <p:spTree>
      <p:nvGrpSpPr>
        <p:cNvPr id="1" name="Shape 2584"/>
        <p:cNvGrpSpPr/>
        <p:nvPr/>
      </p:nvGrpSpPr>
      <p:grpSpPr>
        <a:xfrm>
          <a:off x="0" y="0"/>
          <a:ext cx="0" cy="0"/>
          <a:chOff x="0" y="0"/>
          <a:chExt cx="0" cy="0"/>
        </a:xfrm>
      </p:grpSpPr>
      <p:pic>
        <p:nvPicPr>
          <p:cNvPr id="2585" name="Shape 2585" descr="Shape 57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6" name="Shape 258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60076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30_Blank">
    <p:spTree>
      <p:nvGrpSpPr>
        <p:cNvPr id="1" name="Shape 2587"/>
        <p:cNvGrpSpPr/>
        <p:nvPr/>
      </p:nvGrpSpPr>
      <p:grpSpPr>
        <a:xfrm>
          <a:off x="0" y="0"/>
          <a:ext cx="0" cy="0"/>
          <a:chOff x="0" y="0"/>
          <a:chExt cx="0" cy="0"/>
        </a:xfrm>
      </p:grpSpPr>
      <p:pic>
        <p:nvPicPr>
          <p:cNvPr id="2588" name="Shape 2588" descr="Shape 5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589" name="Shape 258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63942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6_Body">
    <p:spTree>
      <p:nvGrpSpPr>
        <p:cNvPr id="1" name="Shape 2590"/>
        <p:cNvGrpSpPr/>
        <p:nvPr/>
      </p:nvGrpSpPr>
      <p:grpSpPr>
        <a:xfrm>
          <a:off x="0" y="0"/>
          <a:ext cx="0" cy="0"/>
          <a:chOff x="0" y="0"/>
          <a:chExt cx="0" cy="0"/>
        </a:xfrm>
      </p:grpSpPr>
      <p:pic>
        <p:nvPicPr>
          <p:cNvPr id="2591" name="Shape 2591" descr="Shape 58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592" name="Shape 259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593" name="Shape 259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303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5_Divider">
    <p:bg>
      <p:bgPr>
        <a:solidFill>
          <a:srgbClr val="1AB9A5"/>
        </a:solidFill>
        <a:effectLst/>
      </p:bgPr>
    </p:bg>
    <p:spTree>
      <p:nvGrpSpPr>
        <p:cNvPr id="1" name="Shape 2594"/>
        <p:cNvGrpSpPr/>
        <p:nvPr/>
      </p:nvGrpSpPr>
      <p:grpSpPr>
        <a:xfrm>
          <a:off x="0" y="0"/>
          <a:ext cx="0" cy="0"/>
          <a:chOff x="0" y="0"/>
          <a:chExt cx="0" cy="0"/>
        </a:xfrm>
      </p:grpSpPr>
      <p:sp>
        <p:nvSpPr>
          <p:cNvPr id="2595" name="Shape 259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596" name="Shape 2596"/>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597" name="Shape 2597" descr="Shape 59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598" name="Shape 25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20633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7_Body">
    <p:spTree>
      <p:nvGrpSpPr>
        <p:cNvPr id="1" name="Shape 2599"/>
        <p:cNvGrpSpPr/>
        <p:nvPr/>
      </p:nvGrpSpPr>
      <p:grpSpPr>
        <a:xfrm>
          <a:off x="0" y="0"/>
          <a:ext cx="0" cy="0"/>
          <a:chOff x="0" y="0"/>
          <a:chExt cx="0" cy="0"/>
        </a:xfrm>
      </p:grpSpPr>
      <p:pic>
        <p:nvPicPr>
          <p:cNvPr id="2600" name="Shape 2600" descr="Shape 5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01" name="Shape 260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2" name="Shape 26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0572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31_Blank">
    <p:spTree>
      <p:nvGrpSpPr>
        <p:cNvPr id="1" name="Shape 2603"/>
        <p:cNvGrpSpPr/>
        <p:nvPr/>
      </p:nvGrpSpPr>
      <p:grpSpPr>
        <a:xfrm>
          <a:off x="0" y="0"/>
          <a:ext cx="0" cy="0"/>
          <a:chOff x="0" y="0"/>
          <a:chExt cx="0" cy="0"/>
        </a:xfrm>
      </p:grpSpPr>
      <p:pic>
        <p:nvPicPr>
          <p:cNvPr id="2604" name="Shape 2604" descr="Shape 59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05" name="Shape 260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06" name="Shape 26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9205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607"/>
        <p:cNvGrpSpPr/>
        <p:nvPr/>
      </p:nvGrpSpPr>
      <p:grpSpPr>
        <a:xfrm>
          <a:off x="0" y="0"/>
          <a:ext cx="0" cy="0"/>
          <a:chOff x="0" y="0"/>
          <a:chExt cx="0" cy="0"/>
        </a:xfrm>
      </p:grpSpPr>
      <p:sp>
        <p:nvSpPr>
          <p:cNvPr id="2608" name="Shape 260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09" name="Shape 2609"/>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0" name="Shape 26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16389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5_Section header">
    <p:spTree>
      <p:nvGrpSpPr>
        <p:cNvPr id="1" name="Shape 2611"/>
        <p:cNvGrpSpPr/>
        <p:nvPr/>
      </p:nvGrpSpPr>
      <p:grpSpPr>
        <a:xfrm>
          <a:off x="0" y="0"/>
          <a:ext cx="0" cy="0"/>
          <a:chOff x="0" y="0"/>
          <a:chExt cx="0" cy="0"/>
        </a:xfrm>
      </p:grpSpPr>
      <p:sp>
        <p:nvSpPr>
          <p:cNvPr id="2612" name="Shape 2612"/>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3" name="Shape 26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1637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5_Title and body">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16" name="Shape 2616"/>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17" name="Shape 26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659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5_Title and two columns">
    <p:spTree>
      <p:nvGrpSpPr>
        <p:cNvPr id="1" name="Shape 2618"/>
        <p:cNvGrpSpPr/>
        <p:nvPr/>
      </p:nvGrpSpPr>
      <p:grpSpPr>
        <a:xfrm>
          <a:off x="0" y="0"/>
          <a:ext cx="0" cy="0"/>
          <a:chOff x="0" y="0"/>
          <a:chExt cx="0" cy="0"/>
        </a:xfrm>
      </p:grpSpPr>
      <p:sp>
        <p:nvSpPr>
          <p:cNvPr id="2619" name="Shape 261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0" name="Shape 2620"/>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1" name="Shape 2621"/>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2" name="Shape 262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5265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a:buClrTx/>
              <a:buFontTx/>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272292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7_Title only">
    <p:spTree>
      <p:nvGrpSpPr>
        <p:cNvPr id="1" name="Shape 2623"/>
        <p:cNvGrpSpPr/>
        <p:nvPr/>
      </p:nvGrpSpPr>
      <p:grpSpPr>
        <a:xfrm>
          <a:off x="0" y="0"/>
          <a:ext cx="0" cy="0"/>
          <a:chOff x="0" y="0"/>
          <a:chExt cx="0" cy="0"/>
        </a:xfrm>
      </p:grpSpPr>
      <p:sp>
        <p:nvSpPr>
          <p:cNvPr id="2624" name="Shape 2624"/>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5" name="Shape 262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1772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5_One column text">
    <p:spTree>
      <p:nvGrpSpPr>
        <p:cNvPr id="1" name="Shape 2626"/>
        <p:cNvGrpSpPr/>
        <p:nvPr/>
      </p:nvGrpSpPr>
      <p:grpSpPr>
        <a:xfrm>
          <a:off x="0" y="0"/>
          <a:ext cx="0" cy="0"/>
          <a:chOff x="0" y="0"/>
          <a:chExt cx="0" cy="0"/>
        </a:xfrm>
      </p:grpSpPr>
      <p:sp>
        <p:nvSpPr>
          <p:cNvPr id="2627" name="Shape 2627"/>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28" name="Shape 2628"/>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29" name="Shape 26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07592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5_Main point">
    <p:spTree>
      <p:nvGrpSpPr>
        <p:cNvPr id="1" name="Shape 2630"/>
        <p:cNvGrpSpPr/>
        <p:nvPr/>
      </p:nvGrpSpPr>
      <p:grpSpPr>
        <a:xfrm>
          <a:off x="0" y="0"/>
          <a:ext cx="0" cy="0"/>
          <a:chOff x="0" y="0"/>
          <a:chExt cx="0" cy="0"/>
        </a:xfrm>
      </p:grpSpPr>
      <p:sp>
        <p:nvSpPr>
          <p:cNvPr id="2631" name="Shape 2631"/>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2" name="Shape 263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25696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5_Section title and description">
    <p:spTree>
      <p:nvGrpSpPr>
        <p:cNvPr id="1" name="Shape 2633"/>
        <p:cNvGrpSpPr/>
        <p:nvPr/>
      </p:nvGrpSpPr>
      <p:grpSpPr>
        <a:xfrm>
          <a:off x="0" y="0"/>
          <a:ext cx="0" cy="0"/>
          <a:chOff x="0" y="0"/>
          <a:chExt cx="0" cy="0"/>
        </a:xfrm>
      </p:grpSpPr>
      <p:sp>
        <p:nvSpPr>
          <p:cNvPr id="2634" name="Shape 2634"/>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635" name="Shape 2635"/>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36" name="Shape 2636"/>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7" name="Shape 2637"/>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38" name="Shape 263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2419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5_Caption">
    <p:spTree>
      <p:nvGrpSpPr>
        <p:cNvPr id="1" name="Shape 2639"/>
        <p:cNvGrpSpPr/>
        <p:nvPr/>
      </p:nvGrpSpPr>
      <p:grpSpPr>
        <a:xfrm>
          <a:off x="0" y="0"/>
          <a:ext cx="0" cy="0"/>
          <a:chOff x="0" y="0"/>
          <a:chExt cx="0" cy="0"/>
        </a:xfrm>
      </p:grpSpPr>
      <p:sp>
        <p:nvSpPr>
          <p:cNvPr id="2640" name="Shape 2640"/>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1" name="Shape 264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433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5_Big number">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44" name="Shape 2644"/>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645" name="Shape 26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663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32_Blank">
    <p:spTree>
      <p:nvGrpSpPr>
        <p:cNvPr id="1" name="Shape 2646"/>
        <p:cNvGrpSpPr/>
        <p:nvPr/>
      </p:nvGrpSpPr>
      <p:grpSpPr>
        <a:xfrm>
          <a:off x="0" y="0"/>
          <a:ext cx="0" cy="0"/>
          <a:chOff x="0" y="0"/>
          <a:chExt cx="0" cy="0"/>
        </a:xfrm>
      </p:grpSpPr>
      <p:sp>
        <p:nvSpPr>
          <p:cNvPr id="2647" name="Shape 264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8165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5_Intro">
    <p:spTree>
      <p:nvGrpSpPr>
        <p:cNvPr id="1" name="Shape 2648"/>
        <p:cNvGrpSpPr/>
        <p:nvPr/>
      </p:nvGrpSpPr>
      <p:grpSpPr>
        <a:xfrm>
          <a:off x="0" y="0"/>
          <a:ext cx="0" cy="0"/>
          <a:chOff x="0" y="0"/>
          <a:chExt cx="0" cy="0"/>
        </a:xfrm>
      </p:grpSpPr>
      <p:sp>
        <p:nvSpPr>
          <p:cNvPr id="2649" name="Shape 2649"/>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650" name="Shape 2650" descr="Shape 64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651" name="Shape 2651"/>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652" name="Shape 2652"/>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653" name="Shape 2653"/>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4" name="Shape 265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6348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5_Body w/ Support">
    <p:spTree>
      <p:nvGrpSpPr>
        <p:cNvPr id="1" name="Shape 2655"/>
        <p:cNvGrpSpPr/>
        <p:nvPr/>
      </p:nvGrpSpPr>
      <p:grpSpPr>
        <a:xfrm>
          <a:off x="0" y="0"/>
          <a:ext cx="0" cy="0"/>
          <a:chOff x="0" y="0"/>
          <a:chExt cx="0" cy="0"/>
        </a:xfrm>
      </p:grpSpPr>
      <p:pic>
        <p:nvPicPr>
          <p:cNvPr id="2656" name="Shape 2656" descr="Shape 6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57" name="Shape 2657"/>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658" name="Shape 2658"/>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59" name="Shape 265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0" name="Shape 26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734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5_Body w/ Image">
    <p:spTree>
      <p:nvGrpSpPr>
        <p:cNvPr id="1" name="Shape 2661"/>
        <p:cNvGrpSpPr/>
        <p:nvPr/>
      </p:nvGrpSpPr>
      <p:grpSpPr>
        <a:xfrm>
          <a:off x="0" y="0"/>
          <a:ext cx="0" cy="0"/>
          <a:chOff x="0" y="0"/>
          <a:chExt cx="0" cy="0"/>
        </a:xfrm>
      </p:grpSpPr>
      <p:sp>
        <p:nvSpPr>
          <p:cNvPr id="2662" name="Shape 2662"/>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663" name="Shape 2663"/>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664" name="Shape 2664" descr="Shape 6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665" name="Shape 2665"/>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666" name="Shape 2666"/>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67" name="Shape 26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6830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124880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33_Blank">
    <p:spTree>
      <p:nvGrpSpPr>
        <p:cNvPr id="1" name="Shape 2668"/>
        <p:cNvGrpSpPr/>
        <p:nvPr/>
      </p:nvGrpSpPr>
      <p:grpSpPr>
        <a:xfrm>
          <a:off x="0" y="0"/>
          <a:ext cx="0" cy="0"/>
          <a:chOff x="0" y="0"/>
          <a:chExt cx="0" cy="0"/>
        </a:xfrm>
      </p:grpSpPr>
      <p:sp>
        <p:nvSpPr>
          <p:cNvPr id="2669" name="Shape 2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159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5_Dark Mode — TESTING">
    <p:bg>
      <p:bgPr>
        <a:solidFill>
          <a:srgbClr val="00253E"/>
        </a:solidFill>
        <a:effectLst/>
      </p:bgPr>
    </p:bg>
    <p:spTree>
      <p:nvGrpSpPr>
        <p:cNvPr id="1" name="Shape 2670"/>
        <p:cNvGrpSpPr/>
        <p:nvPr/>
      </p:nvGrpSpPr>
      <p:grpSpPr>
        <a:xfrm>
          <a:off x="0" y="0"/>
          <a:ext cx="0" cy="0"/>
          <a:chOff x="0" y="0"/>
          <a:chExt cx="0" cy="0"/>
        </a:xfrm>
      </p:grpSpPr>
      <p:pic>
        <p:nvPicPr>
          <p:cNvPr id="2671" name="Shape 2671" descr="Shape 66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672" name="Shape 267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73" name="Shape 26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1309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5_Statement">
    <p:spTree>
      <p:nvGrpSpPr>
        <p:cNvPr id="1" name="Shape 2674"/>
        <p:cNvGrpSpPr/>
        <p:nvPr/>
      </p:nvGrpSpPr>
      <p:grpSpPr>
        <a:xfrm>
          <a:off x="0" y="0"/>
          <a:ext cx="0" cy="0"/>
          <a:chOff x="0" y="0"/>
          <a:chExt cx="0" cy="0"/>
        </a:xfrm>
      </p:grpSpPr>
      <p:sp>
        <p:nvSpPr>
          <p:cNvPr id="2675" name="Shape 267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676" name="Shape 267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677" name="Shape 2677" descr="Shape 67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678" name="Shape 267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0136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34_Blank">
    <p:spTree>
      <p:nvGrpSpPr>
        <p:cNvPr id="1" name="Shape 2679"/>
        <p:cNvGrpSpPr/>
        <p:nvPr/>
      </p:nvGrpSpPr>
      <p:grpSpPr>
        <a:xfrm>
          <a:off x="0" y="0"/>
          <a:ext cx="0" cy="0"/>
          <a:chOff x="0" y="0"/>
          <a:chExt cx="0" cy="0"/>
        </a:xfrm>
      </p:grpSpPr>
      <p:pic>
        <p:nvPicPr>
          <p:cNvPr id="2680" name="Shape 2680" descr="Shape 6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1" name="Shape 2681"/>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82" name="Shape 2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741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35_Blank">
    <p:spTree>
      <p:nvGrpSpPr>
        <p:cNvPr id="1" name="Shape 2683"/>
        <p:cNvGrpSpPr/>
        <p:nvPr/>
      </p:nvGrpSpPr>
      <p:grpSpPr>
        <a:xfrm>
          <a:off x="0" y="0"/>
          <a:ext cx="0" cy="0"/>
          <a:chOff x="0" y="0"/>
          <a:chExt cx="0" cy="0"/>
        </a:xfrm>
      </p:grpSpPr>
      <p:pic>
        <p:nvPicPr>
          <p:cNvPr id="2684" name="Shape 2684" descr="Shape 67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85" name="Shape 26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686" name="Shape 26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6_Title">
    <p:bg>
      <p:bgPr>
        <a:solidFill>
          <a:srgbClr val="1AB9A5"/>
        </a:solidFill>
        <a:effectLst/>
      </p:bgPr>
    </p:bg>
    <p:spTree>
      <p:nvGrpSpPr>
        <p:cNvPr id="1" name="Shape 2687"/>
        <p:cNvGrpSpPr/>
        <p:nvPr/>
      </p:nvGrpSpPr>
      <p:grpSpPr>
        <a:xfrm>
          <a:off x="0" y="0"/>
          <a:ext cx="0" cy="0"/>
          <a:chOff x="0" y="0"/>
          <a:chExt cx="0" cy="0"/>
        </a:xfrm>
      </p:grpSpPr>
      <p:pic>
        <p:nvPicPr>
          <p:cNvPr id="2688" name="Shape 2688" descr="Shape 68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689" name="Shape 26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690" name="Shape 2690" descr="Shape 68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691" name="Shape 26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692" name="Shape 26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693" name="Shape 2693"/>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694" name="Shape 26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9796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36_Blank">
    <p:spTree>
      <p:nvGrpSpPr>
        <p:cNvPr id="1" name="Shape 2695"/>
        <p:cNvGrpSpPr/>
        <p:nvPr/>
      </p:nvGrpSpPr>
      <p:grpSpPr>
        <a:xfrm>
          <a:off x="0" y="0"/>
          <a:ext cx="0" cy="0"/>
          <a:chOff x="0" y="0"/>
          <a:chExt cx="0" cy="0"/>
        </a:xfrm>
      </p:grpSpPr>
      <p:pic>
        <p:nvPicPr>
          <p:cNvPr id="2696" name="Shape 2696" descr="Shape 6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697" name="Shape 26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43541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7_Side-by-Side">
    <p:spTree>
      <p:nvGrpSpPr>
        <p:cNvPr id="1" name="Shape 2698"/>
        <p:cNvGrpSpPr/>
        <p:nvPr/>
      </p:nvGrpSpPr>
      <p:grpSpPr>
        <a:xfrm>
          <a:off x="0" y="0"/>
          <a:ext cx="0" cy="0"/>
          <a:chOff x="0" y="0"/>
          <a:chExt cx="0" cy="0"/>
        </a:xfrm>
      </p:grpSpPr>
      <p:pic>
        <p:nvPicPr>
          <p:cNvPr id="2699" name="Shape 2699" descr="Shape 69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00" name="Shape 2700"/>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01" name="Shape 2701"/>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02" name="Shape 270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03" name="Shape 27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54919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6_Divider">
    <p:bg>
      <p:bgPr>
        <a:solidFill>
          <a:srgbClr val="1AB9A5"/>
        </a:solidFill>
        <a:effectLst/>
      </p:bgPr>
    </p:bg>
    <p:spTree>
      <p:nvGrpSpPr>
        <p:cNvPr id="1" name="Shape 2704"/>
        <p:cNvGrpSpPr/>
        <p:nvPr/>
      </p:nvGrpSpPr>
      <p:grpSpPr>
        <a:xfrm>
          <a:off x="0" y="0"/>
          <a:ext cx="0" cy="0"/>
          <a:chOff x="0" y="0"/>
          <a:chExt cx="0" cy="0"/>
        </a:xfrm>
      </p:grpSpPr>
      <p:sp>
        <p:nvSpPr>
          <p:cNvPr id="2705" name="Shape 270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06" name="Shape 2706"/>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707" name="Shape 2707" descr="Shape 70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08" name="Shape 27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25372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6_Statement">
    <p:spTree>
      <p:nvGrpSpPr>
        <p:cNvPr id="1" name="Shape 2709"/>
        <p:cNvGrpSpPr/>
        <p:nvPr/>
      </p:nvGrpSpPr>
      <p:grpSpPr>
        <a:xfrm>
          <a:off x="0" y="0"/>
          <a:ext cx="0" cy="0"/>
          <a:chOff x="0" y="0"/>
          <a:chExt cx="0" cy="0"/>
        </a:xfrm>
      </p:grpSpPr>
      <p:sp>
        <p:nvSpPr>
          <p:cNvPr id="2710" name="Shape 271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711" name="Shape 271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12" name="Shape 2712" descr="Shape 7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713" name="Shape 271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970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976734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37_Blank">
    <p:spTree>
      <p:nvGrpSpPr>
        <p:cNvPr id="1" name="Shape 2714"/>
        <p:cNvGrpSpPr/>
        <p:nvPr/>
      </p:nvGrpSpPr>
      <p:grpSpPr>
        <a:xfrm>
          <a:off x="0" y="0"/>
          <a:ext cx="0" cy="0"/>
          <a:chOff x="0" y="0"/>
          <a:chExt cx="0" cy="0"/>
        </a:xfrm>
      </p:grpSpPr>
      <p:pic>
        <p:nvPicPr>
          <p:cNvPr id="2715" name="Shape 2715" descr="Shape 70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16" name="Shape 2716"/>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717" name="Shape 271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525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6_Title slide">
    <p:spTree>
      <p:nvGrpSpPr>
        <p:cNvPr id="1" name="Shape 2718"/>
        <p:cNvGrpSpPr/>
        <p:nvPr/>
      </p:nvGrpSpPr>
      <p:grpSpPr>
        <a:xfrm>
          <a:off x="0" y="0"/>
          <a:ext cx="0" cy="0"/>
          <a:chOff x="0" y="0"/>
          <a:chExt cx="0" cy="0"/>
        </a:xfrm>
      </p:grpSpPr>
      <p:sp>
        <p:nvSpPr>
          <p:cNvPr id="2719" name="Shape 2719"/>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0" name="Shape 2720"/>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1" name="Shape 272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8698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6_Section header">
    <p:spTree>
      <p:nvGrpSpPr>
        <p:cNvPr id="1" name="Shape 2722"/>
        <p:cNvGrpSpPr/>
        <p:nvPr/>
      </p:nvGrpSpPr>
      <p:grpSpPr>
        <a:xfrm>
          <a:off x="0" y="0"/>
          <a:ext cx="0" cy="0"/>
          <a:chOff x="0" y="0"/>
          <a:chExt cx="0" cy="0"/>
        </a:xfrm>
      </p:grpSpPr>
      <p:sp>
        <p:nvSpPr>
          <p:cNvPr id="2723" name="Shape 2723"/>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4" name="Shape 272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5690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6_Title and body">
    <p:spTree>
      <p:nvGrpSpPr>
        <p:cNvPr id="1" name="Shape 2725"/>
        <p:cNvGrpSpPr/>
        <p:nvPr/>
      </p:nvGrpSpPr>
      <p:grpSpPr>
        <a:xfrm>
          <a:off x="0" y="0"/>
          <a:ext cx="0" cy="0"/>
          <a:chOff x="0" y="0"/>
          <a:chExt cx="0" cy="0"/>
        </a:xfrm>
      </p:grpSpPr>
      <p:sp>
        <p:nvSpPr>
          <p:cNvPr id="2726" name="Shape 2726"/>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27" name="Shape 2727"/>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28" name="Shape 27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123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6_Title and two columns">
    <p:spTree>
      <p:nvGrpSpPr>
        <p:cNvPr id="1" name="Shape 2729"/>
        <p:cNvGrpSpPr/>
        <p:nvPr/>
      </p:nvGrpSpPr>
      <p:grpSpPr>
        <a:xfrm>
          <a:off x="0" y="0"/>
          <a:ext cx="0" cy="0"/>
          <a:chOff x="0" y="0"/>
          <a:chExt cx="0" cy="0"/>
        </a:xfrm>
      </p:grpSpPr>
      <p:sp>
        <p:nvSpPr>
          <p:cNvPr id="2730" name="Shape 273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1" name="Shape 273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2" name="Shape 273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3" name="Shape 273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681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6_One column text">
    <p:spTree>
      <p:nvGrpSpPr>
        <p:cNvPr id="1" name="Shape 2734"/>
        <p:cNvGrpSpPr/>
        <p:nvPr/>
      </p:nvGrpSpPr>
      <p:grpSpPr>
        <a:xfrm>
          <a:off x="0" y="0"/>
          <a:ext cx="0" cy="0"/>
          <a:chOff x="0" y="0"/>
          <a:chExt cx="0" cy="0"/>
        </a:xfrm>
      </p:grpSpPr>
      <p:sp>
        <p:nvSpPr>
          <p:cNvPr id="2735" name="Shape 2735"/>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36" name="Shape 2736"/>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37" name="Shape 27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1198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6_Main point">
    <p:spTree>
      <p:nvGrpSpPr>
        <p:cNvPr id="1" name="Shape 2738"/>
        <p:cNvGrpSpPr/>
        <p:nvPr/>
      </p:nvGrpSpPr>
      <p:grpSpPr>
        <a:xfrm>
          <a:off x="0" y="0"/>
          <a:ext cx="0" cy="0"/>
          <a:chOff x="0" y="0"/>
          <a:chExt cx="0" cy="0"/>
        </a:xfrm>
      </p:grpSpPr>
      <p:sp>
        <p:nvSpPr>
          <p:cNvPr id="2739" name="Shape 273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0" name="Shape 27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8364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6_Section title and description">
    <p:spTree>
      <p:nvGrpSpPr>
        <p:cNvPr id="1" name="Shape 2741"/>
        <p:cNvGrpSpPr/>
        <p:nvPr/>
      </p:nvGrpSpPr>
      <p:grpSpPr>
        <a:xfrm>
          <a:off x="0" y="0"/>
          <a:ext cx="0" cy="0"/>
          <a:chOff x="0" y="0"/>
          <a:chExt cx="0" cy="0"/>
        </a:xfrm>
      </p:grpSpPr>
      <p:sp>
        <p:nvSpPr>
          <p:cNvPr id="2742" name="Shape 274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743" name="Shape 274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44" name="Shape 274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5" name="Shape 274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6" name="Shape 27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3608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6_Caption">
    <p:spTree>
      <p:nvGrpSpPr>
        <p:cNvPr id="1" name="Shape 2747"/>
        <p:cNvGrpSpPr/>
        <p:nvPr/>
      </p:nvGrpSpPr>
      <p:grpSpPr>
        <a:xfrm>
          <a:off x="0" y="0"/>
          <a:ext cx="0" cy="0"/>
          <a:chOff x="0" y="0"/>
          <a:chExt cx="0" cy="0"/>
        </a:xfrm>
      </p:grpSpPr>
      <p:sp>
        <p:nvSpPr>
          <p:cNvPr id="2748" name="Shape 2748"/>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49" name="Shape 27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8286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6_Big number">
    <p:spTree>
      <p:nvGrpSpPr>
        <p:cNvPr id="1" name="Shape 2750"/>
        <p:cNvGrpSpPr/>
        <p:nvPr/>
      </p:nvGrpSpPr>
      <p:grpSpPr>
        <a:xfrm>
          <a:off x="0" y="0"/>
          <a:ext cx="0" cy="0"/>
          <a:chOff x="0" y="0"/>
          <a:chExt cx="0" cy="0"/>
        </a:xfrm>
      </p:grpSpPr>
      <p:sp>
        <p:nvSpPr>
          <p:cNvPr id="2751" name="Shape 2751"/>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52" name="Shape 2752"/>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753" name="Shape 27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4563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86529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38_Blank">
    <p:spTree>
      <p:nvGrpSpPr>
        <p:cNvPr id="1" name="Shape 2754"/>
        <p:cNvGrpSpPr/>
        <p:nvPr/>
      </p:nvGrpSpPr>
      <p:grpSpPr>
        <a:xfrm>
          <a:off x="0" y="0"/>
          <a:ext cx="0" cy="0"/>
          <a:chOff x="0" y="0"/>
          <a:chExt cx="0" cy="0"/>
        </a:xfrm>
      </p:grpSpPr>
      <p:sp>
        <p:nvSpPr>
          <p:cNvPr id="2755" name="Shape 275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7635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6_Intro">
    <p:spTree>
      <p:nvGrpSpPr>
        <p:cNvPr id="1" name="Shape 2756"/>
        <p:cNvGrpSpPr/>
        <p:nvPr/>
      </p:nvGrpSpPr>
      <p:grpSpPr>
        <a:xfrm>
          <a:off x="0" y="0"/>
          <a:ext cx="0" cy="0"/>
          <a:chOff x="0" y="0"/>
          <a:chExt cx="0" cy="0"/>
        </a:xfrm>
      </p:grpSpPr>
      <p:sp>
        <p:nvSpPr>
          <p:cNvPr id="2757" name="Shape 275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758" name="Shape 2758" descr="Shape 75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759" name="Shape 2759"/>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760" name="Shape 276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761" name="Shape 2761"/>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2" name="Shape 27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791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6_Body w/ Support">
    <p:spTree>
      <p:nvGrpSpPr>
        <p:cNvPr id="1" name="Shape 2763"/>
        <p:cNvGrpSpPr/>
        <p:nvPr/>
      </p:nvGrpSpPr>
      <p:grpSpPr>
        <a:xfrm>
          <a:off x="0" y="0"/>
          <a:ext cx="0" cy="0"/>
          <a:chOff x="0" y="0"/>
          <a:chExt cx="0" cy="0"/>
        </a:xfrm>
      </p:grpSpPr>
      <p:pic>
        <p:nvPicPr>
          <p:cNvPr id="2764" name="Shape 2764" descr="Shape 757"/>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65" name="Shape 2765"/>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766" name="Shape 2766"/>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67" name="Shape 2767"/>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68" name="Shape 27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2428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6_Body w/ Image">
    <p:spTree>
      <p:nvGrpSpPr>
        <p:cNvPr id="1" name="Shape 2769"/>
        <p:cNvGrpSpPr/>
        <p:nvPr/>
      </p:nvGrpSpPr>
      <p:grpSpPr>
        <a:xfrm>
          <a:off x="0" y="0"/>
          <a:ext cx="0" cy="0"/>
          <a:chOff x="0" y="0"/>
          <a:chExt cx="0" cy="0"/>
        </a:xfrm>
      </p:grpSpPr>
      <p:sp>
        <p:nvSpPr>
          <p:cNvPr id="2770" name="Shape 277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771" name="Shape 2771"/>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772" name="Shape 2772" descr="Shape 76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773" name="Shape 2773"/>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774" name="Shape 2774"/>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75" name="Shape 27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56615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39_Blank">
    <p:spTree>
      <p:nvGrpSpPr>
        <p:cNvPr id="1" name="Shape 2776"/>
        <p:cNvGrpSpPr/>
        <p:nvPr/>
      </p:nvGrpSpPr>
      <p:grpSpPr>
        <a:xfrm>
          <a:off x="0" y="0"/>
          <a:ext cx="0" cy="0"/>
          <a:chOff x="0" y="0"/>
          <a:chExt cx="0" cy="0"/>
        </a:xfrm>
      </p:grpSpPr>
      <p:sp>
        <p:nvSpPr>
          <p:cNvPr id="2777" name="Shape 27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5425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6_Dark Mode — TESTING">
    <p:bg>
      <p:bgPr>
        <a:solidFill>
          <a:srgbClr val="00253E"/>
        </a:solidFill>
        <a:effectLst/>
      </p:bgPr>
    </p:bg>
    <p:spTree>
      <p:nvGrpSpPr>
        <p:cNvPr id="1" name="Shape 2778"/>
        <p:cNvGrpSpPr/>
        <p:nvPr/>
      </p:nvGrpSpPr>
      <p:grpSpPr>
        <a:xfrm>
          <a:off x="0" y="0"/>
          <a:ext cx="0" cy="0"/>
          <a:chOff x="0" y="0"/>
          <a:chExt cx="0" cy="0"/>
        </a:xfrm>
      </p:grpSpPr>
      <p:pic>
        <p:nvPicPr>
          <p:cNvPr id="2779" name="Shape 2779" descr="Shape 7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780" name="Shape 278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1" name="Shape 27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3453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8_Title Only">
    <p:spTree>
      <p:nvGrpSpPr>
        <p:cNvPr id="1" name="Shape 2782"/>
        <p:cNvGrpSpPr/>
        <p:nvPr/>
      </p:nvGrpSpPr>
      <p:grpSpPr>
        <a:xfrm>
          <a:off x="0" y="0"/>
          <a:ext cx="0" cy="0"/>
          <a:chOff x="0" y="0"/>
          <a:chExt cx="0" cy="0"/>
        </a:xfrm>
      </p:grpSpPr>
      <p:sp>
        <p:nvSpPr>
          <p:cNvPr id="2783" name="Shape 2783"/>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2784" name="Shape 2784"/>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85" name="Shape 2785"/>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2786" name="Shape 2786" descr="Shape 779"/>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2787" name="Shape 2787"/>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4139252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7_Title">
    <p:bg>
      <p:bgPr>
        <a:solidFill>
          <a:srgbClr val="1AB9A5"/>
        </a:solidFill>
        <a:effectLst/>
      </p:bgPr>
    </p:bg>
    <p:spTree>
      <p:nvGrpSpPr>
        <p:cNvPr id="1" name="Shape 2788"/>
        <p:cNvGrpSpPr/>
        <p:nvPr/>
      </p:nvGrpSpPr>
      <p:grpSpPr>
        <a:xfrm>
          <a:off x="0" y="0"/>
          <a:ext cx="0" cy="0"/>
          <a:chOff x="0" y="0"/>
          <a:chExt cx="0" cy="0"/>
        </a:xfrm>
      </p:grpSpPr>
      <p:pic>
        <p:nvPicPr>
          <p:cNvPr id="2789" name="Shape 2789" descr="Shape 78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790" name="Shape 279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791" name="Shape 2791" descr="Shape 78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2792" name="Shape 279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793" name="Shape 279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794" name="Shape 2794"/>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795" name="Shape 2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7863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40_Blank">
    <p:spTree>
      <p:nvGrpSpPr>
        <p:cNvPr id="1" name="Shape 2796"/>
        <p:cNvGrpSpPr/>
        <p:nvPr/>
      </p:nvGrpSpPr>
      <p:grpSpPr>
        <a:xfrm>
          <a:off x="0" y="0"/>
          <a:ext cx="0" cy="0"/>
          <a:chOff x="0" y="0"/>
          <a:chExt cx="0" cy="0"/>
        </a:xfrm>
      </p:grpSpPr>
      <p:pic>
        <p:nvPicPr>
          <p:cNvPr id="2797" name="Shape 2797" descr="Shape 79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798" name="Shape 279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032805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7_Title and two columns">
    <p:spTree>
      <p:nvGrpSpPr>
        <p:cNvPr id="1" name="Shape 2799"/>
        <p:cNvGrpSpPr/>
        <p:nvPr/>
      </p:nvGrpSpPr>
      <p:grpSpPr>
        <a:xfrm>
          <a:off x="0" y="0"/>
          <a:ext cx="0" cy="0"/>
          <a:chOff x="0" y="0"/>
          <a:chExt cx="0" cy="0"/>
        </a:xfrm>
      </p:grpSpPr>
      <p:sp>
        <p:nvSpPr>
          <p:cNvPr id="2800" name="Shape 28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1" name="Shape 2801"/>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2" name="Shape 2802"/>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03" name="Shape 280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21316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455006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9_Title only">
    <p:spTree>
      <p:nvGrpSpPr>
        <p:cNvPr id="1" name="Shape 2804"/>
        <p:cNvGrpSpPr/>
        <p:nvPr/>
      </p:nvGrpSpPr>
      <p:grpSpPr>
        <a:xfrm>
          <a:off x="0" y="0"/>
          <a:ext cx="0" cy="0"/>
          <a:chOff x="0" y="0"/>
          <a:chExt cx="0" cy="0"/>
        </a:xfrm>
      </p:grpSpPr>
      <p:sp>
        <p:nvSpPr>
          <p:cNvPr id="2805" name="Shape 280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06" name="Shape 280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8671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8_Side-by-Side">
    <p:spTree>
      <p:nvGrpSpPr>
        <p:cNvPr id="1" name="Shape 2807"/>
        <p:cNvGrpSpPr/>
        <p:nvPr/>
      </p:nvGrpSpPr>
      <p:grpSpPr>
        <a:xfrm>
          <a:off x="0" y="0"/>
          <a:ext cx="0" cy="0"/>
          <a:chOff x="0" y="0"/>
          <a:chExt cx="0" cy="0"/>
        </a:xfrm>
      </p:grpSpPr>
      <p:pic>
        <p:nvPicPr>
          <p:cNvPr id="2808" name="Shape 2808" descr="Shape 8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09" name="Shape 280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10" name="Shape 281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11" name="Shape 2811"/>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2" name="Shape 28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1177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8_Body">
    <p:spTree>
      <p:nvGrpSpPr>
        <p:cNvPr id="1" name="Shape 2813"/>
        <p:cNvGrpSpPr/>
        <p:nvPr/>
      </p:nvGrpSpPr>
      <p:grpSpPr>
        <a:xfrm>
          <a:off x="0" y="0"/>
          <a:ext cx="0" cy="0"/>
          <a:chOff x="0" y="0"/>
          <a:chExt cx="0" cy="0"/>
        </a:xfrm>
      </p:grpSpPr>
      <p:pic>
        <p:nvPicPr>
          <p:cNvPr id="2814" name="Shape 2814" descr="Shape 8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15" name="Shape 2815"/>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16" name="Shape 2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239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7_Divider">
    <p:bg>
      <p:bgPr>
        <a:solidFill>
          <a:srgbClr val="1AB9A5"/>
        </a:solidFill>
        <a:effectLst/>
      </p:bgPr>
    </p:bg>
    <p:spTree>
      <p:nvGrpSpPr>
        <p:cNvPr id="1" name="Shape 2817"/>
        <p:cNvGrpSpPr/>
        <p:nvPr/>
      </p:nvGrpSpPr>
      <p:grpSpPr>
        <a:xfrm>
          <a:off x="0" y="0"/>
          <a:ext cx="0" cy="0"/>
          <a:chOff x="0" y="0"/>
          <a:chExt cx="0" cy="0"/>
        </a:xfrm>
      </p:grpSpPr>
      <p:sp>
        <p:nvSpPr>
          <p:cNvPr id="2818" name="Shape 2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19" name="Shape 2819"/>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2820" name="Shape 2820" descr="Shape 8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21" name="Shape 2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6872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9_Body">
    <p:spTree>
      <p:nvGrpSpPr>
        <p:cNvPr id="1" name="Shape 2822"/>
        <p:cNvGrpSpPr/>
        <p:nvPr/>
      </p:nvGrpSpPr>
      <p:grpSpPr>
        <a:xfrm>
          <a:off x="0" y="0"/>
          <a:ext cx="0" cy="0"/>
          <a:chOff x="0" y="0"/>
          <a:chExt cx="0" cy="0"/>
        </a:xfrm>
      </p:grpSpPr>
      <p:pic>
        <p:nvPicPr>
          <p:cNvPr id="2823" name="Shape 2823" descr="Shape 8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824" name="Shape 28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25" name="Shape 28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0150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41_Blank">
    <p:spTree>
      <p:nvGrpSpPr>
        <p:cNvPr id="1" name="Shape 2826"/>
        <p:cNvGrpSpPr/>
        <p:nvPr/>
      </p:nvGrpSpPr>
      <p:grpSpPr>
        <a:xfrm>
          <a:off x="0" y="0"/>
          <a:ext cx="0" cy="0"/>
          <a:chOff x="0" y="0"/>
          <a:chExt cx="0" cy="0"/>
        </a:xfrm>
      </p:grpSpPr>
      <p:pic>
        <p:nvPicPr>
          <p:cNvPr id="2827" name="Shape 2827" descr="Shape 8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828" name="Shape 282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829" name="Shape 28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1128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7_Title slide">
    <p:spTree>
      <p:nvGrpSpPr>
        <p:cNvPr id="1" name="Shape 2830"/>
        <p:cNvGrpSpPr/>
        <p:nvPr/>
      </p:nvGrpSpPr>
      <p:grpSpPr>
        <a:xfrm>
          <a:off x="0" y="0"/>
          <a:ext cx="0" cy="0"/>
          <a:chOff x="0" y="0"/>
          <a:chExt cx="0" cy="0"/>
        </a:xfrm>
      </p:grpSpPr>
      <p:sp>
        <p:nvSpPr>
          <p:cNvPr id="2831" name="Shape 283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2" name="Shape 2832"/>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33" name="Shape 28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50316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7_Section header">
    <p:spTree>
      <p:nvGrpSpPr>
        <p:cNvPr id="1" name="Shape 2834"/>
        <p:cNvGrpSpPr/>
        <p:nvPr/>
      </p:nvGrpSpPr>
      <p:grpSpPr>
        <a:xfrm>
          <a:off x="0" y="0"/>
          <a:ext cx="0" cy="0"/>
          <a:chOff x="0" y="0"/>
          <a:chExt cx="0" cy="0"/>
        </a:xfrm>
      </p:grpSpPr>
      <p:sp>
        <p:nvSpPr>
          <p:cNvPr id="2835" name="Shape 2835"/>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6" name="Shape 283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09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7_Title and body">
    <p:spTree>
      <p:nvGrpSpPr>
        <p:cNvPr id="1" name="Shape 2837"/>
        <p:cNvGrpSpPr/>
        <p:nvPr/>
      </p:nvGrpSpPr>
      <p:grpSpPr>
        <a:xfrm>
          <a:off x="0" y="0"/>
          <a:ext cx="0" cy="0"/>
          <a:chOff x="0" y="0"/>
          <a:chExt cx="0" cy="0"/>
        </a:xfrm>
      </p:grpSpPr>
      <p:sp>
        <p:nvSpPr>
          <p:cNvPr id="2838" name="Shape 283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39" name="Shape 2839"/>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0" name="Shape 284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8466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8_Title and two columns">
    <p:spTree>
      <p:nvGrpSpPr>
        <p:cNvPr id="1" name="Shape 2841"/>
        <p:cNvGrpSpPr/>
        <p:nvPr/>
      </p:nvGrpSpPr>
      <p:grpSpPr>
        <a:xfrm>
          <a:off x="0" y="0"/>
          <a:ext cx="0" cy="0"/>
          <a:chOff x="0" y="0"/>
          <a:chExt cx="0" cy="0"/>
        </a:xfrm>
      </p:grpSpPr>
      <p:sp>
        <p:nvSpPr>
          <p:cNvPr id="2842" name="Shape 284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3" name="Shape 2843"/>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4" name="Shape 284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45" name="Shape 284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41257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86707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10_Title only">
    <p:spTree>
      <p:nvGrpSpPr>
        <p:cNvPr id="1" name="Shape 2846"/>
        <p:cNvGrpSpPr/>
        <p:nvPr/>
      </p:nvGrpSpPr>
      <p:grpSpPr>
        <a:xfrm>
          <a:off x="0" y="0"/>
          <a:ext cx="0" cy="0"/>
          <a:chOff x="0" y="0"/>
          <a:chExt cx="0" cy="0"/>
        </a:xfrm>
      </p:grpSpPr>
      <p:sp>
        <p:nvSpPr>
          <p:cNvPr id="2847" name="Shape 284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48" name="Shape 284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3278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7_One column text">
    <p:spTree>
      <p:nvGrpSpPr>
        <p:cNvPr id="1" name="Shape 2849"/>
        <p:cNvGrpSpPr/>
        <p:nvPr/>
      </p:nvGrpSpPr>
      <p:grpSpPr>
        <a:xfrm>
          <a:off x="0" y="0"/>
          <a:ext cx="0" cy="0"/>
          <a:chOff x="0" y="0"/>
          <a:chExt cx="0" cy="0"/>
        </a:xfrm>
      </p:grpSpPr>
      <p:sp>
        <p:nvSpPr>
          <p:cNvPr id="2850" name="Shape 2850"/>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1" name="Shape 2851"/>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52" name="Shape 285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308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7_Main point">
    <p:spTree>
      <p:nvGrpSpPr>
        <p:cNvPr id="1" name="Shape 2853"/>
        <p:cNvGrpSpPr/>
        <p:nvPr/>
      </p:nvGrpSpPr>
      <p:grpSpPr>
        <a:xfrm>
          <a:off x="0" y="0"/>
          <a:ext cx="0" cy="0"/>
          <a:chOff x="0" y="0"/>
          <a:chExt cx="0" cy="0"/>
        </a:xfrm>
      </p:grpSpPr>
      <p:sp>
        <p:nvSpPr>
          <p:cNvPr id="2854" name="Shape 285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5" name="Shape 285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163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7_Section title and description">
    <p:spTree>
      <p:nvGrpSpPr>
        <p:cNvPr id="1" name="Shape 2856"/>
        <p:cNvGrpSpPr/>
        <p:nvPr/>
      </p:nvGrpSpPr>
      <p:grpSpPr>
        <a:xfrm>
          <a:off x="0" y="0"/>
          <a:ext cx="0" cy="0"/>
          <a:chOff x="0" y="0"/>
          <a:chExt cx="0" cy="0"/>
        </a:xfrm>
      </p:grpSpPr>
      <p:sp>
        <p:nvSpPr>
          <p:cNvPr id="2857" name="Shape 285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858" name="Shape 285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59" name="Shape 285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0" name="Shape 286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1" name="Shape 286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740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7_Caption">
    <p:spTree>
      <p:nvGrpSpPr>
        <p:cNvPr id="1" name="Shape 2862"/>
        <p:cNvGrpSpPr/>
        <p:nvPr/>
      </p:nvGrpSpPr>
      <p:grpSpPr>
        <a:xfrm>
          <a:off x="0" y="0"/>
          <a:ext cx="0" cy="0"/>
          <a:chOff x="0" y="0"/>
          <a:chExt cx="0" cy="0"/>
        </a:xfrm>
      </p:grpSpPr>
      <p:sp>
        <p:nvSpPr>
          <p:cNvPr id="2863" name="Shape 2863"/>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4" name="Shape 286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98950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7_Big number">
    <p:spTree>
      <p:nvGrpSpPr>
        <p:cNvPr id="1" name="Shape 2865"/>
        <p:cNvGrpSpPr/>
        <p:nvPr/>
      </p:nvGrpSpPr>
      <p:grpSpPr>
        <a:xfrm>
          <a:off x="0" y="0"/>
          <a:ext cx="0" cy="0"/>
          <a:chOff x="0" y="0"/>
          <a:chExt cx="0" cy="0"/>
        </a:xfrm>
      </p:grpSpPr>
      <p:sp>
        <p:nvSpPr>
          <p:cNvPr id="2866" name="Shape 2866"/>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67" name="Shape 2867"/>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868" name="Shape 286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1790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cSld name="42_Blank">
    <p:spTree>
      <p:nvGrpSpPr>
        <p:cNvPr id="1" name="Shape 2869"/>
        <p:cNvGrpSpPr/>
        <p:nvPr/>
      </p:nvGrpSpPr>
      <p:grpSpPr>
        <a:xfrm>
          <a:off x="0" y="0"/>
          <a:ext cx="0" cy="0"/>
          <a:chOff x="0" y="0"/>
          <a:chExt cx="0" cy="0"/>
        </a:xfrm>
      </p:grpSpPr>
      <p:sp>
        <p:nvSpPr>
          <p:cNvPr id="2870" name="Shape 287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8494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7_Intro">
    <p:spTree>
      <p:nvGrpSpPr>
        <p:cNvPr id="1" name="Shape 2871"/>
        <p:cNvGrpSpPr/>
        <p:nvPr/>
      </p:nvGrpSpPr>
      <p:grpSpPr>
        <a:xfrm>
          <a:off x="0" y="0"/>
          <a:ext cx="0" cy="0"/>
          <a:chOff x="0" y="0"/>
          <a:chExt cx="0" cy="0"/>
        </a:xfrm>
      </p:grpSpPr>
      <p:sp>
        <p:nvSpPr>
          <p:cNvPr id="2872" name="Shape 287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873" name="Shape 2873" descr="Shape 8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874" name="Shape 287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2875" name="Shape 287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876" name="Shape 287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77" name="Shape 28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9767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7_Body w/ Support">
    <p:spTree>
      <p:nvGrpSpPr>
        <p:cNvPr id="1" name="Shape 2878"/>
        <p:cNvGrpSpPr/>
        <p:nvPr/>
      </p:nvGrpSpPr>
      <p:grpSpPr>
        <a:xfrm>
          <a:off x="0" y="0"/>
          <a:ext cx="0" cy="0"/>
          <a:chOff x="0" y="0"/>
          <a:chExt cx="0" cy="0"/>
        </a:xfrm>
      </p:grpSpPr>
      <p:pic>
        <p:nvPicPr>
          <p:cNvPr id="2879" name="Shape 2879" descr="Shape 8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0" name="Shape 288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881" name="Shape 288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2" name="Shape 288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83" name="Shape 28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14886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7_Body w/ Image">
    <p:spTree>
      <p:nvGrpSpPr>
        <p:cNvPr id="1" name="Shape 2884"/>
        <p:cNvGrpSpPr/>
        <p:nvPr/>
      </p:nvGrpSpPr>
      <p:grpSpPr>
        <a:xfrm>
          <a:off x="0" y="0"/>
          <a:ext cx="0" cy="0"/>
          <a:chOff x="0" y="0"/>
          <a:chExt cx="0" cy="0"/>
        </a:xfrm>
      </p:grpSpPr>
      <p:sp>
        <p:nvSpPr>
          <p:cNvPr id="2885" name="Shape 288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886" name="Shape 288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887" name="Shape 2887" descr="Shape 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888" name="Shape 288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889" name="Shape 288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0" name="Shape 2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7789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623188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43_Blank">
    <p:spTree>
      <p:nvGrpSpPr>
        <p:cNvPr id="1" name="Shape 2891"/>
        <p:cNvGrpSpPr/>
        <p:nvPr/>
      </p:nvGrpSpPr>
      <p:grpSpPr>
        <a:xfrm>
          <a:off x="0" y="0"/>
          <a:ext cx="0" cy="0"/>
          <a:chOff x="0" y="0"/>
          <a:chExt cx="0" cy="0"/>
        </a:xfrm>
      </p:grpSpPr>
      <p:sp>
        <p:nvSpPr>
          <p:cNvPr id="2892" name="Shape 289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40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cSld name="7_Dark Mode — TESTING">
    <p:bg>
      <p:bgPr>
        <a:solidFill>
          <a:srgbClr val="00253E"/>
        </a:solidFill>
        <a:effectLst/>
      </p:bgPr>
    </p:bg>
    <p:spTree>
      <p:nvGrpSpPr>
        <p:cNvPr id="1" name="Shape 2893"/>
        <p:cNvGrpSpPr/>
        <p:nvPr/>
      </p:nvGrpSpPr>
      <p:grpSpPr>
        <a:xfrm>
          <a:off x="0" y="0"/>
          <a:ext cx="0" cy="0"/>
          <a:chOff x="0" y="0"/>
          <a:chExt cx="0" cy="0"/>
        </a:xfrm>
      </p:grpSpPr>
      <p:pic>
        <p:nvPicPr>
          <p:cNvPr id="2894" name="Shape 2894" descr="Shape 8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895" name="Shape 289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896" name="Shape 28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4857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7_Statement">
    <p:spTree>
      <p:nvGrpSpPr>
        <p:cNvPr id="1" name="Shape 2897"/>
        <p:cNvGrpSpPr/>
        <p:nvPr/>
      </p:nvGrpSpPr>
      <p:grpSpPr>
        <a:xfrm>
          <a:off x="0" y="0"/>
          <a:ext cx="0" cy="0"/>
          <a:chOff x="0" y="0"/>
          <a:chExt cx="0" cy="0"/>
        </a:xfrm>
      </p:grpSpPr>
      <p:sp>
        <p:nvSpPr>
          <p:cNvPr id="2898" name="Shape 289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899" name="Shape 289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00" name="Shape 2900" descr="Shape 8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01" name="Shape 290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7707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cSld name="44_Blank">
    <p:spTree>
      <p:nvGrpSpPr>
        <p:cNvPr id="1" name="Shape 2902"/>
        <p:cNvGrpSpPr/>
        <p:nvPr/>
      </p:nvGrpSpPr>
      <p:grpSpPr>
        <a:xfrm>
          <a:off x="0" y="0"/>
          <a:ext cx="0" cy="0"/>
          <a:chOff x="0" y="0"/>
          <a:chExt cx="0" cy="0"/>
        </a:xfrm>
      </p:grpSpPr>
      <p:pic>
        <p:nvPicPr>
          <p:cNvPr id="2903" name="Shape 2903" descr="Shape 8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4" name="Shape 290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05" name="Shape 29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8705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45_Blank">
    <p:spTree>
      <p:nvGrpSpPr>
        <p:cNvPr id="1" name="Shape 2906"/>
        <p:cNvGrpSpPr/>
        <p:nvPr/>
      </p:nvGrpSpPr>
      <p:grpSpPr>
        <a:xfrm>
          <a:off x="0" y="0"/>
          <a:ext cx="0" cy="0"/>
          <a:chOff x="0" y="0"/>
          <a:chExt cx="0" cy="0"/>
        </a:xfrm>
      </p:grpSpPr>
      <p:pic>
        <p:nvPicPr>
          <p:cNvPr id="2907" name="Shape 2907" descr="Shape 9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08" name="Shape 290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19866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46_Blank">
    <p:spTree>
      <p:nvGrpSpPr>
        <p:cNvPr id="1" name="Shape 2909"/>
        <p:cNvGrpSpPr/>
        <p:nvPr/>
      </p:nvGrpSpPr>
      <p:grpSpPr>
        <a:xfrm>
          <a:off x="0" y="0"/>
          <a:ext cx="0" cy="0"/>
          <a:chOff x="0" y="0"/>
          <a:chExt cx="0" cy="0"/>
        </a:xfrm>
      </p:grpSpPr>
      <p:pic>
        <p:nvPicPr>
          <p:cNvPr id="2910" name="Shape 2910" descr="Shape 90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11" name="Shape 291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12" name="Shape 291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696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8_Title">
    <p:bg>
      <p:bgPr>
        <a:solidFill>
          <a:srgbClr val="1AB9A5"/>
        </a:solidFill>
        <a:effectLst/>
      </p:bgPr>
    </p:bg>
    <p:spTree>
      <p:nvGrpSpPr>
        <p:cNvPr id="1" name="Shape 2913"/>
        <p:cNvGrpSpPr/>
        <p:nvPr/>
      </p:nvGrpSpPr>
      <p:grpSpPr>
        <a:xfrm>
          <a:off x="0" y="0"/>
          <a:ext cx="0" cy="0"/>
          <a:chOff x="0" y="0"/>
          <a:chExt cx="0" cy="0"/>
        </a:xfrm>
      </p:grpSpPr>
      <p:pic>
        <p:nvPicPr>
          <p:cNvPr id="2914" name="Shape 2914" descr="Shape 90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2915" name="Shape 2915"/>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2916" name="Shape 2916" descr="Shape 909"/>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2917" name="Shape 291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2918" name="Shape 2918"/>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19" name="Shape 2919"/>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2920" name="Shape 29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168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cSld name="47_Blank">
    <p:spTree>
      <p:nvGrpSpPr>
        <p:cNvPr id="1" name="Shape 2921"/>
        <p:cNvGrpSpPr/>
        <p:nvPr/>
      </p:nvGrpSpPr>
      <p:grpSpPr>
        <a:xfrm>
          <a:off x="0" y="0"/>
          <a:ext cx="0" cy="0"/>
          <a:chOff x="0" y="0"/>
          <a:chExt cx="0" cy="0"/>
        </a:xfrm>
      </p:grpSpPr>
      <p:pic>
        <p:nvPicPr>
          <p:cNvPr id="2922" name="Shape 2922" descr="Shape 9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23" name="Shape 292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047835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9_Side-by-Side">
    <p:spTree>
      <p:nvGrpSpPr>
        <p:cNvPr id="1" name="Shape 2924"/>
        <p:cNvGrpSpPr/>
        <p:nvPr/>
      </p:nvGrpSpPr>
      <p:grpSpPr>
        <a:xfrm>
          <a:off x="0" y="0"/>
          <a:ext cx="0" cy="0"/>
          <a:chOff x="0" y="0"/>
          <a:chExt cx="0" cy="0"/>
        </a:xfrm>
      </p:grpSpPr>
      <p:pic>
        <p:nvPicPr>
          <p:cNvPr id="2925" name="Shape 2925" descr="Shape 91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26" name="Shape 2926"/>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27" name="Shape 2927"/>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28" name="Shape 2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29" name="Shape 2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83263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8_Divider">
    <p:bg>
      <p:bgPr>
        <a:solidFill>
          <a:srgbClr val="1AB9A5"/>
        </a:solidFill>
        <a:effectLst/>
      </p:bgPr>
    </p:bg>
    <p:spTree>
      <p:nvGrpSpPr>
        <p:cNvPr id="1" name="Shape 2930"/>
        <p:cNvGrpSpPr/>
        <p:nvPr/>
      </p:nvGrpSpPr>
      <p:grpSpPr>
        <a:xfrm>
          <a:off x="0" y="0"/>
          <a:ext cx="0" cy="0"/>
          <a:chOff x="0" y="0"/>
          <a:chExt cx="0" cy="0"/>
        </a:xfrm>
      </p:grpSpPr>
      <p:sp>
        <p:nvSpPr>
          <p:cNvPr id="2931" name="Shape 2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32" name="Shape 2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2933" name="Shape 2933" descr="Shape 92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2934" name="Shape 2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99152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401395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Statement">
    <p:spTree>
      <p:nvGrpSpPr>
        <p:cNvPr id="1" name="Shape 2935"/>
        <p:cNvGrpSpPr/>
        <p:nvPr/>
      </p:nvGrpSpPr>
      <p:grpSpPr>
        <a:xfrm>
          <a:off x="0" y="0"/>
          <a:ext cx="0" cy="0"/>
          <a:chOff x="0" y="0"/>
          <a:chExt cx="0" cy="0"/>
        </a:xfrm>
      </p:grpSpPr>
      <p:sp>
        <p:nvSpPr>
          <p:cNvPr id="2936" name="Shape 2936"/>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2937" name="Shape 293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2938" name="Shape 2938" descr="Shape 93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939" name="Shape 29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2969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48_Blank">
    <p:spTree>
      <p:nvGrpSpPr>
        <p:cNvPr id="1" name="Shape 2940"/>
        <p:cNvGrpSpPr/>
        <p:nvPr/>
      </p:nvGrpSpPr>
      <p:grpSpPr>
        <a:xfrm>
          <a:off x="0" y="0"/>
          <a:ext cx="0" cy="0"/>
          <a:chOff x="0" y="0"/>
          <a:chExt cx="0" cy="0"/>
        </a:xfrm>
      </p:grpSpPr>
      <p:pic>
        <p:nvPicPr>
          <p:cNvPr id="2941" name="Shape 2941" descr="Shape 93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2942" name="Shape 2942"/>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2943" name="Shape 29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84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8_Title slide">
    <p:spTree>
      <p:nvGrpSpPr>
        <p:cNvPr id="1" name="Shape 2944"/>
        <p:cNvGrpSpPr/>
        <p:nvPr/>
      </p:nvGrpSpPr>
      <p:grpSpPr>
        <a:xfrm>
          <a:off x="0" y="0"/>
          <a:ext cx="0" cy="0"/>
          <a:chOff x="0" y="0"/>
          <a:chExt cx="0" cy="0"/>
        </a:xfrm>
      </p:grpSpPr>
      <p:sp>
        <p:nvSpPr>
          <p:cNvPr id="2945" name="Shape 2945"/>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46" name="Shape 2946"/>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47" name="Shape 29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65441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8_Section header">
    <p:spTree>
      <p:nvGrpSpPr>
        <p:cNvPr id="1" name="Shape 2948"/>
        <p:cNvGrpSpPr/>
        <p:nvPr/>
      </p:nvGrpSpPr>
      <p:grpSpPr>
        <a:xfrm>
          <a:off x="0" y="0"/>
          <a:ext cx="0" cy="0"/>
          <a:chOff x="0" y="0"/>
          <a:chExt cx="0" cy="0"/>
        </a:xfrm>
      </p:grpSpPr>
      <p:sp>
        <p:nvSpPr>
          <p:cNvPr id="2949" name="Shape 2949"/>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0" name="Shape 29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1079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8_Title and body">
    <p:spTree>
      <p:nvGrpSpPr>
        <p:cNvPr id="1" name="Shape 2951"/>
        <p:cNvGrpSpPr/>
        <p:nvPr/>
      </p:nvGrpSpPr>
      <p:grpSpPr>
        <a:xfrm>
          <a:off x="0" y="0"/>
          <a:ext cx="0" cy="0"/>
          <a:chOff x="0" y="0"/>
          <a:chExt cx="0" cy="0"/>
        </a:xfrm>
      </p:grpSpPr>
      <p:sp>
        <p:nvSpPr>
          <p:cNvPr id="2952" name="Shape 295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3" name="Shape 2953"/>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4" name="Shape 29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1218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8_One column text">
    <p:spTree>
      <p:nvGrpSpPr>
        <p:cNvPr id="1" name="Shape 2955"/>
        <p:cNvGrpSpPr/>
        <p:nvPr/>
      </p:nvGrpSpPr>
      <p:grpSpPr>
        <a:xfrm>
          <a:off x="0" y="0"/>
          <a:ext cx="0" cy="0"/>
          <a:chOff x="0" y="0"/>
          <a:chExt cx="0" cy="0"/>
        </a:xfrm>
      </p:grpSpPr>
      <p:sp>
        <p:nvSpPr>
          <p:cNvPr id="2956" name="Shape 2956"/>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57" name="Shape 2957"/>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58" name="Shape 2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4537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8_Main point">
    <p:spTree>
      <p:nvGrpSpPr>
        <p:cNvPr id="1" name="Shape 2959"/>
        <p:cNvGrpSpPr/>
        <p:nvPr/>
      </p:nvGrpSpPr>
      <p:grpSpPr>
        <a:xfrm>
          <a:off x="0" y="0"/>
          <a:ext cx="0" cy="0"/>
          <a:chOff x="0" y="0"/>
          <a:chExt cx="0" cy="0"/>
        </a:xfrm>
      </p:grpSpPr>
      <p:sp>
        <p:nvSpPr>
          <p:cNvPr id="2960" name="Shape 296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1" name="Shape 2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95132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8_Section title and description">
    <p:spTree>
      <p:nvGrpSpPr>
        <p:cNvPr id="1" name="Shape 2962"/>
        <p:cNvGrpSpPr/>
        <p:nvPr/>
      </p:nvGrpSpPr>
      <p:grpSpPr>
        <a:xfrm>
          <a:off x="0" y="0"/>
          <a:ext cx="0" cy="0"/>
          <a:chOff x="0" y="0"/>
          <a:chExt cx="0" cy="0"/>
        </a:xfrm>
      </p:grpSpPr>
      <p:sp>
        <p:nvSpPr>
          <p:cNvPr id="2963" name="Shape 296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2964" name="Shape 296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65" name="Shape 296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6" name="Shape 296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67" name="Shape 29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6818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cSld name="8_Caption">
    <p:spTree>
      <p:nvGrpSpPr>
        <p:cNvPr id="1" name="Shape 2968"/>
        <p:cNvGrpSpPr/>
        <p:nvPr/>
      </p:nvGrpSpPr>
      <p:grpSpPr>
        <a:xfrm>
          <a:off x="0" y="0"/>
          <a:ext cx="0" cy="0"/>
          <a:chOff x="0" y="0"/>
          <a:chExt cx="0" cy="0"/>
        </a:xfrm>
      </p:grpSpPr>
      <p:sp>
        <p:nvSpPr>
          <p:cNvPr id="2969" name="Shape 2969"/>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0" name="Shape 297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2466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8_Big number">
    <p:spTree>
      <p:nvGrpSpPr>
        <p:cNvPr id="1" name="Shape 2971"/>
        <p:cNvGrpSpPr/>
        <p:nvPr/>
      </p:nvGrpSpPr>
      <p:grpSpPr>
        <a:xfrm>
          <a:off x="0" y="0"/>
          <a:ext cx="0" cy="0"/>
          <a:chOff x="0" y="0"/>
          <a:chExt cx="0" cy="0"/>
        </a:xfrm>
      </p:grpSpPr>
      <p:sp>
        <p:nvSpPr>
          <p:cNvPr id="2972" name="Shape 2972"/>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73" name="Shape 2973"/>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974" name="Shape 2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43709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1174334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cSld name="49_Blank">
    <p:spTree>
      <p:nvGrpSpPr>
        <p:cNvPr id="1" name="Shape 2975"/>
        <p:cNvGrpSpPr/>
        <p:nvPr/>
      </p:nvGrpSpPr>
      <p:grpSpPr>
        <a:xfrm>
          <a:off x="0" y="0"/>
          <a:ext cx="0" cy="0"/>
          <a:chOff x="0" y="0"/>
          <a:chExt cx="0" cy="0"/>
        </a:xfrm>
      </p:grpSpPr>
      <p:sp>
        <p:nvSpPr>
          <p:cNvPr id="2976" name="Shape 297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960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8_Intro">
    <p:spTree>
      <p:nvGrpSpPr>
        <p:cNvPr id="1" name="Shape 2977"/>
        <p:cNvGrpSpPr/>
        <p:nvPr/>
      </p:nvGrpSpPr>
      <p:grpSpPr>
        <a:xfrm>
          <a:off x="0" y="0"/>
          <a:ext cx="0" cy="0"/>
          <a:chOff x="0" y="0"/>
          <a:chExt cx="0" cy="0"/>
        </a:xfrm>
      </p:grpSpPr>
      <p:sp>
        <p:nvSpPr>
          <p:cNvPr id="2978" name="Shape 297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2979" name="Shape 2979" descr="Shape 97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2980" name="Shape 2980"/>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2981" name="Shape 298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2982" name="Shape 298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3" name="Shape 298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1605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8_Body w/ Support">
    <p:spTree>
      <p:nvGrpSpPr>
        <p:cNvPr id="1" name="Shape 2984"/>
        <p:cNvGrpSpPr/>
        <p:nvPr/>
      </p:nvGrpSpPr>
      <p:grpSpPr>
        <a:xfrm>
          <a:off x="0" y="0"/>
          <a:ext cx="0" cy="0"/>
          <a:chOff x="0" y="0"/>
          <a:chExt cx="0" cy="0"/>
        </a:xfrm>
      </p:grpSpPr>
      <p:pic>
        <p:nvPicPr>
          <p:cNvPr id="2985" name="Shape 2985" descr="Shape 97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86" name="Shape 298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2987" name="Shape 298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88" name="Shape 298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89" name="Shape 298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632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8_Body w/ Image">
    <p:spTree>
      <p:nvGrpSpPr>
        <p:cNvPr id="1" name="Shape 2990"/>
        <p:cNvGrpSpPr/>
        <p:nvPr/>
      </p:nvGrpSpPr>
      <p:grpSpPr>
        <a:xfrm>
          <a:off x="0" y="0"/>
          <a:ext cx="0" cy="0"/>
          <a:chOff x="0" y="0"/>
          <a:chExt cx="0" cy="0"/>
        </a:xfrm>
      </p:grpSpPr>
      <p:sp>
        <p:nvSpPr>
          <p:cNvPr id="2991" name="Shape 299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2992" name="Shape 2992"/>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2993" name="Shape 2993" descr="Shape 98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2994" name="Shape 299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2995" name="Shape 2995"/>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2996" name="Shape 2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6098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cSld name="50_Blank">
    <p:spTree>
      <p:nvGrpSpPr>
        <p:cNvPr id="1" name="Shape 2997"/>
        <p:cNvGrpSpPr/>
        <p:nvPr/>
      </p:nvGrpSpPr>
      <p:grpSpPr>
        <a:xfrm>
          <a:off x="0" y="0"/>
          <a:ext cx="0" cy="0"/>
          <a:chOff x="0" y="0"/>
          <a:chExt cx="0" cy="0"/>
        </a:xfrm>
      </p:grpSpPr>
      <p:sp>
        <p:nvSpPr>
          <p:cNvPr id="2998" name="Shape 299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0611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cSld name="8_Dark Mode — TESTING">
    <p:bg>
      <p:bgPr>
        <a:solidFill>
          <a:srgbClr val="00253E"/>
        </a:solidFill>
        <a:effectLst/>
      </p:bgPr>
    </p:bg>
    <p:spTree>
      <p:nvGrpSpPr>
        <p:cNvPr id="1" name="Shape 2999"/>
        <p:cNvGrpSpPr/>
        <p:nvPr/>
      </p:nvGrpSpPr>
      <p:grpSpPr>
        <a:xfrm>
          <a:off x="0" y="0"/>
          <a:ext cx="0" cy="0"/>
          <a:chOff x="0" y="0"/>
          <a:chExt cx="0" cy="0"/>
        </a:xfrm>
      </p:grpSpPr>
      <p:pic>
        <p:nvPicPr>
          <p:cNvPr id="3000" name="Shape 3000" descr="Shape 99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001" name="Shape 3001"/>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2" name="Shape 30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78920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11_Title Only">
    <p:spTree>
      <p:nvGrpSpPr>
        <p:cNvPr id="1" name="Shape 3003"/>
        <p:cNvGrpSpPr/>
        <p:nvPr/>
      </p:nvGrpSpPr>
      <p:grpSpPr>
        <a:xfrm>
          <a:off x="0" y="0"/>
          <a:ext cx="0" cy="0"/>
          <a:chOff x="0" y="0"/>
          <a:chExt cx="0" cy="0"/>
        </a:xfrm>
      </p:grpSpPr>
      <p:sp>
        <p:nvSpPr>
          <p:cNvPr id="3004" name="Shape 3004"/>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005" name="Shape 3005"/>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06" name="Shape 3006"/>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007" name="Shape 3007" descr="Shape 1000"/>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008" name="Shape 3008"/>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96142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cSld name="1_Title 1">
    <p:bg>
      <p:bgPr>
        <a:solidFill>
          <a:srgbClr val="00253E"/>
        </a:solidFill>
        <a:effectLst/>
      </p:bgPr>
    </p:bg>
    <p:spTree>
      <p:nvGrpSpPr>
        <p:cNvPr id="1" name="Shape 3009"/>
        <p:cNvGrpSpPr/>
        <p:nvPr/>
      </p:nvGrpSpPr>
      <p:grpSpPr>
        <a:xfrm>
          <a:off x="0" y="0"/>
          <a:ext cx="0" cy="0"/>
          <a:chOff x="0" y="0"/>
          <a:chExt cx="0" cy="0"/>
        </a:xfrm>
      </p:grpSpPr>
      <p:pic>
        <p:nvPicPr>
          <p:cNvPr id="3010" name="Shape 3010" descr="Shape 1007"/>
          <p:cNvPicPr preferRelativeResize="0"/>
          <p:nvPr/>
        </p:nvPicPr>
        <p:blipFill rotWithShape="1">
          <a:blip r:embed="rId2">
            <a:alphaModFix/>
          </a:blip>
          <a:srcRect r="16957"/>
          <a:stretch/>
        </p:blipFill>
        <p:spPr>
          <a:xfrm>
            <a:off x="0" y="-2"/>
            <a:ext cx="9144000" cy="5143500"/>
          </a:xfrm>
          <a:prstGeom prst="rect">
            <a:avLst/>
          </a:prstGeom>
          <a:noFill/>
          <a:ln>
            <a:noFill/>
          </a:ln>
        </p:spPr>
      </p:pic>
      <p:cxnSp>
        <p:nvCxnSpPr>
          <p:cNvPr id="3011" name="Shape 3011"/>
          <p:cNvCxnSpPr/>
          <p:nvPr/>
        </p:nvCxnSpPr>
        <p:spPr>
          <a:xfrm>
            <a:off x="762343" y="3110100"/>
            <a:ext cx="738900" cy="0"/>
          </a:xfrm>
          <a:prstGeom prst="straightConnector1">
            <a:avLst/>
          </a:prstGeom>
          <a:noFill/>
          <a:ln w="38100" cap="flat" cmpd="sng">
            <a:solidFill>
              <a:srgbClr val="1AB9A5"/>
            </a:solidFill>
            <a:prstDash val="solid"/>
            <a:round/>
            <a:headEnd type="none" w="med" len="med"/>
            <a:tailEnd type="none" w="med" len="med"/>
          </a:ln>
        </p:spPr>
      </p:cxnSp>
      <p:sp>
        <p:nvSpPr>
          <p:cNvPr id="3012" name="Shape 3012"/>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3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3" name="Shape 3013"/>
          <p:cNvSpPr txBox="1"/>
          <p:nvPr/>
        </p:nvSpPr>
        <p:spPr>
          <a:xfrm>
            <a:off x="110258" y="4782060"/>
            <a:ext cx="2656800" cy="284400"/>
          </a:xfrm>
          <a:prstGeom prst="rect">
            <a:avLst/>
          </a:prstGeom>
          <a:noFill/>
          <a:ln>
            <a:noFill/>
          </a:ln>
        </p:spPr>
        <p:txBody>
          <a:bodyPr lIns="91375" tIns="91375" rIns="91375" bIns="91375" anchor="t" anchorCtr="0">
            <a:noAutofit/>
          </a:bodyPr>
          <a:lstStyle/>
          <a:p>
            <a:pPr>
              <a:buClr>
                <a:srgbClr val="486780"/>
              </a:buClr>
              <a:buSzPct val="250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p>
        </p:txBody>
      </p:sp>
      <p:pic>
        <p:nvPicPr>
          <p:cNvPr id="3014" name="Shape 3014" descr="Shape 1011"/>
          <p:cNvPicPr preferRelativeResize="0"/>
          <p:nvPr/>
        </p:nvPicPr>
        <p:blipFill rotWithShape="1">
          <a:blip r:embed="rId3">
            <a:alphaModFix/>
          </a:blip>
          <a:srcRect/>
          <a:stretch/>
        </p:blipFill>
        <p:spPr>
          <a:xfrm>
            <a:off x="7754696" y="4599901"/>
            <a:ext cx="1389300" cy="543600"/>
          </a:xfrm>
          <a:prstGeom prst="rect">
            <a:avLst/>
          </a:prstGeom>
          <a:noFill/>
          <a:ln>
            <a:noFill/>
          </a:ln>
        </p:spPr>
      </p:pic>
      <p:sp>
        <p:nvSpPr>
          <p:cNvPr id="3015" name="Shape 301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0581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10_Body">
    <p:spTree>
      <p:nvGrpSpPr>
        <p:cNvPr id="1" name="Shape 3016"/>
        <p:cNvGrpSpPr/>
        <p:nvPr/>
      </p:nvGrpSpPr>
      <p:grpSpPr>
        <a:xfrm>
          <a:off x="0" y="0"/>
          <a:ext cx="0" cy="0"/>
          <a:chOff x="0" y="0"/>
          <a:chExt cx="0" cy="0"/>
        </a:xfrm>
      </p:grpSpPr>
      <p:pic>
        <p:nvPicPr>
          <p:cNvPr id="3017" name="Shape 3017" descr="Shape 102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18" name="Shape 301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19" name="Shape 301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073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cSld name="10_Side-by-Side">
    <p:spTree>
      <p:nvGrpSpPr>
        <p:cNvPr id="1" name="Shape 3020"/>
        <p:cNvGrpSpPr/>
        <p:nvPr/>
      </p:nvGrpSpPr>
      <p:grpSpPr>
        <a:xfrm>
          <a:off x="0" y="0"/>
          <a:ext cx="0" cy="0"/>
          <a:chOff x="0" y="0"/>
          <a:chExt cx="0" cy="0"/>
        </a:xfrm>
      </p:grpSpPr>
      <p:pic>
        <p:nvPicPr>
          <p:cNvPr id="3021" name="Shape 3021" descr="Shape 10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22" name="Shape 30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23" name="Shape 30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24" name="Shape 3024"/>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25" name="Shape 3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554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buClrTx/>
              <a:buFontTx/>
              <a:buNone/>
            </a:pPr>
            <a:r>
              <a:rPr lang="en" sz="600">
                <a:solidFill>
                  <a:srgbClr val="00253E"/>
                </a:solidFill>
                <a:latin typeface="Proxima Nova"/>
                <a:ea typeface="Proxima Nova"/>
                <a:cs typeface="Proxima Nova"/>
                <a:sym typeface="Proxima Nova"/>
              </a:rPr>
              <a:t>© Copyright 2017 Pivotal Software, Inc. All rights Reserved. Version 1.0</a:t>
            </a:r>
          </a:p>
          <a:p>
            <a:pPr>
              <a:buClrTx/>
              <a:buFontTx/>
              <a:buNone/>
            </a:pPr>
            <a:endParaRPr sz="600">
              <a:solidFill>
                <a:srgbClr val="00253E"/>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5677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51_Blank">
    <p:spTree>
      <p:nvGrpSpPr>
        <p:cNvPr id="1" name="Shape 3026"/>
        <p:cNvGrpSpPr/>
        <p:nvPr/>
      </p:nvGrpSpPr>
      <p:grpSpPr>
        <a:xfrm>
          <a:off x="0" y="0"/>
          <a:ext cx="0" cy="0"/>
          <a:chOff x="0" y="0"/>
          <a:chExt cx="0" cy="0"/>
        </a:xfrm>
      </p:grpSpPr>
      <p:pic>
        <p:nvPicPr>
          <p:cNvPr id="3027" name="Shape 3027" descr="Shape 10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28" name="Shape 302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80936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11_Side-by-Side">
    <p:spTree>
      <p:nvGrpSpPr>
        <p:cNvPr id="1" name="Shape 3029"/>
        <p:cNvGrpSpPr/>
        <p:nvPr/>
      </p:nvGrpSpPr>
      <p:grpSpPr>
        <a:xfrm>
          <a:off x="0" y="0"/>
          <a:ext cx="0" cy="0"/>
          <a:chOff x="0" y="0"/>
          <a:chExt cx="0" cy="0"/>
        </a:xfrm>
      </p:grpSpPr>
      <p:pic>
        <p:nvPicPr>
          <p:cNvPr id="3030" name="Shape 3030" descr="Shape 10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031" name="Shape 303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032" name="Shape 303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033" name="Shape 303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4" name="Shape 303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3693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11_Body">
    <p:spTree>
      <p:nvGrpSpPr>
        <p:cNvPr id="1" name="Shape 3035"/>
        <p:cNvGrpSpPr/>
        <p:nvPr/>
      </p:nvGrpSpPr>
      <p:grpSpPr>
        <a:xfrm>
          <a:off x="0" y="0"/>
          <a:ext cx="0" cy="0"/>
          <a:chOff x="0" y="0"/>
          <a:chExt cx="0" cy="0"/>
        </a:xfrm>
      </p:grpSpPr>
      <p:pic>
        <p:nvPicPr>
          <p:cNvPr id="3036" name="Shape 3036" descr="Shape 10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37" name="Shape 3037"/>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38" name="Shape 303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86146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52_Blank">
    <p:spTree>
      <p:nvGrpSpPr>
        <p:cNvPr id="1" name="Shape 3039"/>
        <p:cNvGrpSpPr/>
        <p:nvPr/>
      </p:nvGrpSpPr>
      <p:grpSpPr>
        <a:xfrm>
          <a:off x="0" y="0"/>
          <a:ext cx="0" cy="0"/>
          <a:chOff x="0" y="0"/>
          <a:chExt cx="0" cy="0"/>
        </a:xfrm>
      </p:grpSpPr>
      <p:pic>
        <p:nvPicPr>
          <p:cNvPr id="3040" name="Shape 3040" descr="Shape 10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1" name="Shape 304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193332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53_Blank">
    <p:spTree>
      <p:nvGrpSpPr>
        <p:cNvPr id="1" name="Shape 3042"/>
        <p:cNvGrpSpPr/>
        <p:nvPr/>
      </p:nvGrpSpPr>
      <p:grpSpPr>
        <a:xfrm>
          <a:off x="0" y="0"/>
          <a:ext cx="0" cy="0"/>
          <a:chOff x="0" y="0"/>
          <a:chExt cx="0" cy="0"/>
        </a:xfrm>
      </p:grpSpPr>
      <p:pic>
        <p:nvPicPr>
          <p:cNvPr id="3043" name="Shape 3043" descr="Shape 104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44" name="Shape 304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94024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9_Divider">
    <p:bg>
      <p:bgPr>
        <a:solidFill>
          <a:srgbClr val="1AB9A5"/>
        </a:solidFill>
        <a:effectLst/>
      </p:bgPr>
    </p:bg>
    <p:spTree>
      <p:nvGrpSpPr>
        <p:cNvPr id="1" name="Shape 3045"/>
        <p:cNvGrpSpPr/>
        <p:nvPr/>
      </p:nvGrpSpPr>
      <p:grpSpPr>
        <a:xfrm>
          <a:off x="0" y="0"/>
          <a:ext cx="0" cy="0"/>
          <a:chOff x="0" y="0"/>
          <a:chExt cx="0" cy="0"/>
        </a:xfrm>
      </p:grpSpPr>
      <p:sp>
        <p:nvSpPr>
          <p:cNvPr id="3046" name="Shape 30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047" name="Shape 30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3048" name="Shape 3048" descr="Shape 10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049" name="Shape 30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4776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12_Body">
    <p:spTree>
      <p:nvGrpSpPr>
        <p:cNvPr id="1" name="Shape 3050"/>
        <p:cNvGrpSpPr/>
        <p:nvPr/>
      </p:nvGrpSpPr>
      <p:grpSpPr>
        <a:xfrm>
          <a:off x="0" y="0"/>
          <a:ext cx="0" cy="0"/>
          <a:chOff x="0" y="0"/>
          <a:chExt cx="0" cy="0"/>
        </a:xfrm>
      </p:grpSpPr>
      <p:pic>
        <p:nvPicPr>
          <p:cNvPr id="3051" name="Shape 3051" descr="Shape 1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052" name="Shape 30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3" name="Shape 30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222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54_Blank">
    <p:spTree>
      <p:nvGrpSpPr>
        <p:cNvPr id="1" name="Shape 3054"/>
        <p:cNvGrpSpPr/>
        <p:nvPr/>
      </p:nvGrpSpPr>
      <p:grpSpPr>
        <a:xfrm>
          <a:off x="0" y="0"/>
          <a:ext cx="0" cy="0"/>
          <a:chOff x="0" y="0"/>
          <a:chExt cx="0" cy="0"/>
        </a:xfrm>
      </p:grpSpPr>
      <p:pic>
        <p:nvPicPr>
          <p:cNvPr id="3055" name="Shape 3055" descr="Shape 10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056" name="Shape 305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48823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12_Title only">
    <p:spTree>
      <p:nvGrpSpPr>
        <p:cNvPr id="1" name="Shape 3057"/>
        <p:cNvGrpSpPr/>
        <p:nvPr/>
      </p:nvGrpSpPr>
      <p:grpSpPr>
        <a:xfrm>
          <a:off x="0" y="0"/>
          <a:ext cx="0" cy="0"/>
          <a:chOff x="0" y="0"/>
          <a:chExt cx="0" cy="0"/>
        </a:xfrm>
      </p:grpSpPr>
      <p:sp>
        <p:nvSpPr>
          <p:cNvPr id="3058" name="Shape 305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59" name="Shape 305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946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13_Title only">
    <p:spTree>
      <p:nvGrpSpPr>
        <p:cNvPr id="1" name="Shape 3060"/>
        <p:cNvGrpSpPr/>
        <p:nvPr/>
      </p:nvGrpSpPr>
      <p:grpSpPr>
        <a:xfrm>
          <a:off x="0" y="0"/>
          <a:ext cx="0" cy="0"/>
          <a:chOff x="0" y="0"/>
          <a:chExt cx="0" cy="0"/>
        </a:xfrm>
      </p:grpSpPr>
      <p:sp>
        <p:nvSpPr>
          <p:cNvPr id="3061" name="Shape 306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2" name="Shape 30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185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algn="ctr">
              <a:buClrTx/>
              <a:buFontTx/>
              <a:buNone/>
            </a:pPr>
            <a:r>
              <a:rPr lang="en" sz="1000">
                <a:solidFill>
                  <a:srgbClr val="00253E"/>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65690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9_Title slide">
    <p:spTree>
      <p:nvGrpSpPr>
        <p:cNvPr id="1" name="Shape 3063"/>
        <p:cNvGrpSpPr/>
        <p:nvPr/>
      </p:nvGrpSpPr>
      <p:grpSpPr>
        <a:xfrm>
          <a:off x="0" y="0"/>
          <a:ext cx="0" cy="0"/>
          <a:chOff x="0" y="0"/>
          <a:chExt cx="0" cy="0"/>
        </a:xfrm>
      </p:grpSpPr>
      <p:sp>
        <p:nvSpPr>
          <p:cNvPr id="3064" name="Shape 3064"/>
          <p:cNvSpPr txBox="1">
            <a:spLocks noGrp="1"/>
          </p:cNvSpPr>
          <p:nvPr>
            <p:ph type="title"/>
          </p:nvPr>
        </p:nvSpPr>
        <p:spPr>
          <a:xfrm>
            <a:off x="311708" y="744572"/>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5" name="Shape 3065"/>
          <p:cNvSpPr txBox="1">
            <a:spLocks noGrp="1"/>
          </p:cNvSpPr>
          <p:nvPr>
            <p:ph type="body" idx="1"/>
          </p:nvPr>
        </p:nvSpPr>
        <p:spPr>
          <a:xfrm>
            <a:off x="311697"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66" name="Shape 3066"/>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1273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9_Section header">
    <p:spTree>
      <p:nvGrpSpPr>
        <p:cNvPr id="1" name="Shape 3067"/>
        <p:cNvGrpSpPr/>
        <p:nvPr/>
      </p:nvGrpSpPr>
      <p:grpSpPr>
        <a:xfrm>
          <a:off x="0" y="0"/>
          <a:ext cx="0" cy="0"/>
          <a:chOff x="0" y="0"/>
          <a:chExt cx="0" cy="0"/>
        </a:xfrm>
      </p:grpSpPr>
      <p:sp>
        <p:nvSpPr>
          <p:cNvPr id="3068" name="Shape 3068"/>
          <p:cNvSpPr txBox="1">
            <a:spLocks noGrp="1"/>
          </p:cNvSpPr>
          <p:nvPr>
            <p:ph type="title"/>
          </p:nvPr>
        </p:nvSpPr>
        <p:spPr>
          <a:xfrm>
            <a:off x="311697" y="2150848"/>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69" name="Shape 3069"/>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2500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9_Title and body">
    <p:spTree>
      <p:nvGrpSpPr>
        <p:cNvPr id="1" name="Shape 3070"/>
        <p:cNvGrpSpPr/>
        <p:nvPr/>
      </p:nvGrpSpPr>
      <p:grpSpPr>
        <a:xfrm>
          <a:off x="0" y="0"/>
          <a:ext cx="0" cy="0"/>
          <a:chOff x="0" y="0"/>
          <a:chExt cx="0" cy="0"/>
        </a:xfrm>
      </p:grpSpPr>
      <p:sp>
        <p:nvSpPr>
          <p:cNvPr id="3071" name="Shape 3071"/>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2" name="Shape 3072"/>
          <p:cNvSpPr txBox="1">
            <a:spLocks noGrp="1"/>
          </p:cNvSpPr>
          <p:nvPr>
            <p:ph type="body" idx="1"/>
          </p:nvPr>
        </p:nvSpPr>
        <p:spPr>
          <a:xfrm>
            <a:off x="311697" y="1152475"/>
            <a:ext cx="8520600" cy="3416400"/>
          </a:xfrm>
          <a:prstGeom prst="rect">
            <a:avLst/>
          </a:prstGeom>
          <a:noFill/>
          <a:ln>
            <a:noFill/>
          </a:ln>
        </p:spPr>
        <p:txBody>
          <a:bodyPr lIns="91425" tIns="91425" rIns="91425" bIns="91425" anchor="t" anchorCtr="0"/>
          <a:lstStyle>
            <a:lvl1pPr marL="1143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3" name="Shape 307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9270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9_Title and two columns">
    <p:spTree>
      <p:nvGrpSpPr>
        <p:cNvPr id="1" name="Shape 3074"/>
        <p:cNvGrpSpPr/>
        <p:nvPr/>
      </p:nvGrpSpPr>
      <p:grpSpPr>
        <a:xfrm>
          <a:off x="0" y="0"/>
          <a:ext cx="0" cy="0"/>
          <a:chOff x="0" y="0"/>
          <a:chExt cx="0" cy="0"/>
        </a:xfrm>
      </p:grpSpPr>
      <p:sp>
        <p:nvSpPr>
          <p:cNvPr id="3075" name="Shape 3075"/>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76" name="Shape 3076"/>
          <p:cNvSpPr txBox="1">
            <a:spLocks noGrp="1"/>
          </p:cNvSpPr>
          <p:nvPr>
            <p:ph type="body" idx="1"/>
          </p:nvPr>
        </p:nvSpPr>
        <p:spPr>
          <a:xfrm>
            <a:off x="311697" y="1152475"/>
            <a:ext cx="3999900" cy="3416400"/>
          </a:xfrm>
          <a:prstGeom prst="rect">
            <a:avLst/>
          </a:prstGeom>
          <a:noFill/>
          <a:ln>
            <a:noFill/>
          </a:ln>
        </p:spPr>
        <p:txBody>
          <a:bodyPr lIns="91425" tIns="91425" rIns="91425" bIns="91425" anchor="t" anchorCtr="0"/>
          <a:lstStyle>
            <a:lvl1pPr marL="889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7" name="Shape 307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78" name="Shape 307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701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14_Title only">
    <p:spTree>
      <p:nvGrpSpPr>
        <p:cNvPr id="1" name="Shape 3079"/>
        <p:cNvGrpSpPr/>
        <p:nvPr/>
      </p:nvGrpSpPr>
      <p:grpSpPr>
        <a:xfrm>
          <a:off x="0" y="0"/>
          <a:ext cx="0" cy="0"/>
          <a:chOff x="0" y="0"/>
          <a:chExt cx="0" cy="0"/>
        </a:xfrm>
      </p:grpSpPr>
      <p:sp>
        <p:nvSpPr>
          <p:cNvPr id="3080" name="Shape 3080"/>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1" name="Shape 308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9872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9_One column text">
    <p:spTree>
      <p:nvGrpSpPr>
        <p:cNvPr id="1" name="Shape 3082"/>
        <p:cNvGrpSpPr/>
        <p:nvPr/>
      </p:nvGrpSpPr>
      <p:grpSpPr>
        <a:xfrm>
          <a:off x="0" y="0"/>
          <a:ext cx="0" cy="0"/>
          <a:chOff x="0" y="0"/>
          <a:chExt cx="0" cy="0"/>
        </a:xfrm>
      </p:grpSpPr>
      <p:sp>
        <p:nvSpPr>
          <p:cNvPr id="3083" name="Shape 3083"/>
          <p:cNvSpPr txBox="1">
            <a:spLocks noGrp="1"/>
          </p:cNvSpPr>
          <p:nvPr>
            <p:ph type="title"/>
          </p:nvPr>
        </p:nvSpPr>
        <p:spPr>
          <a:xfrm>
            <a:off x="311697"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4" name="Shape 3084"/>
          <p:cNvSpPr txBox="1">
            <a:spLocks noGrp="1"/>
          </p:cNvSpPr>
          <p:nvPr>
            <p:ph type="body" idx="1"/>
          </p:nvPr>
        </p:nvSpPr>
        <p:spPr>
          <a:xfrm>
            <a:off x="311697" y="1389598"/>
            <a:ext cx="2808000" cy="3179400"/>
          </a:xfrm>
          <a:prstGeom prst="rect">
            <a:avLst/>
          </a:prstGeom>
          <a:noFill/>
          <a:ln>
            <a:noFill/>
          </a:ln>
        </p:spPr>
        <p:txBody>
          <a:bodyPr lIns="91425" tIns="91425" rIns="91425" bIns="91425" anchor="t" anchorCtr="0"/>
          <a:lstStyle>
            <a:lvl1pPr marL="762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85" name="Shape 308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943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9_Main point">
    <p:spTree>
      <p:nvGrpSpPr>
        <p:cNvPr id="1" name="Shape 3086"/>
        <p:cNvGrpSpPr/>
        <p:nvPr/>
      </p:nvGrpSpPr>
      <p:grpSpPr>
        <a:xfrm>
          <a:off x="0" y="0"/>
          <a:ext cx="0" cy="0"/>
          <a:chOff x="0" y="0"/>
          <a:chExt cx="0" cy="0"/>
        </a:xfrm>
      </p:grpSpPr>
      <p:sp>
        <p:nvSpPr>
          <p:cNvPr id="3087" name="Shape 3087"/>
          <p:cNvSpPr txBox="1">
            <a:spLocks noGrp="1"/>
          </p:cNvSpPr>
          <p:nvPr>
            <p:ph type="title"/>
          </p:nvPr>
        </p:nvSpPr>
        <p:spPr>
          <a:xfrm>
            <a:off x="490250" y="450147"/>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88" name="Shape 3088"/>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138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9_Section title and description">
    <p:spTree>
      <p:nvGrpSpPr>
        <p:cNvPr id="1" name="Shape 3089"/>
        <p:cNvGrpSpPr/>
        <p:nvPr/>
      </p:nvGrpSpPr>
      <p:grpSpPr>
        <a:xfrm>
          <a:off x="0" y="0"/>
          <a:ext cx="0" cy="0"/>
          <a:chOff x="0" y="0"/>
          <a:chExt cx="0" cy="0"/>
        </a:xfrm>
      </p:grpSpPr>
      <p:sp>
        <p:nvSpPr>
          <p:cNvPr id="3090" name="Shape 309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091" name="Shape 309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092" name="Shape 309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3" name="Shape 309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4" name="Shape 3094"/>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94597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9_Caption">
    <p:spTree>
      <p:nvGrpSpPr>
        <p:cNvPr id="1" name="Shape 3095"/>
        <p:cNvGrpSpPr/>
        <p:nvPr/>
      </p:nvGrpSpPr>
      <p:grpSpPr>
        <a:xfrm>
          <a:off x="0" y="0"/>
          <a:ext cx="0" cy="0"/>
          <a:chOff x="0" y="0"/>
          <a:chExt cx="0" cy="0"/>
        </a:xfrm>
      </p:grpSpPr>
      <p:sp>
        <p:nvSpPr>
          <p:cNvPr id="3096" name="Shape 3096"/>
          <p:cNvSpPr txBox="1">
            <a:spLocks noGrp="1"/>
          </p:cNvSpPr>
          <p:nvPr>
            <p:ph type="body" idx="1"/>
          </p:nvPr>
        </p:nvSpPr>
        <p:spPr>
          <a:xfrm>
            <a:off x="311697"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97" name="Shape 3097"/>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0342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9_Big number">
    <p:spTree>
      <p:nvGrpSpPr>
        <p:cNvPr id="1" name="Shape 3098"/>
        <p:cNvGrpSpPr/>
        <p:nvPr/>
      </p:nvGrpSpPr>
      <p:grpSpPr>
        <a:xfrm>
          <a:off x="0" y="0"/>
          <a:ext cx="0" cy="0"/>
          <a:chOff x="0" y="0"/>
          <a:chExt cx="0" cy="0"/>
        </a:xfrm>
      </p:grpSpPr>
      <p:sp>
        <p:nvSpPr>
          <p:cNvPr id="3099" name="Shape 3099"/>
          <p:cNvSpPr txBox="1">
            <a:spLocks noGrp="1"/>
          </p:cNvSpPr>
          <p:nvPr>
            <p:ph type="title"/>
          </p:nvPr>
        </p:nvSpPr>
        <p:spPr>
          <a:xfrm>
            <a:off x="311697"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00" name="Shape 3100"/>
          <p:cNvSpPr txBox="1">
            <a:spLocks noGrp="1"/>
          </p:cNvSpPr>
          <p:nvPr>
            <p:ph type="body" idx="1"/>
          </p:nvPr>
        </p:nvSpPr>
        <p:spPr>
          <a:xfrm>
            <a:off x="311697" y="3152225"/>
            <a:ext cx="8520600" cy="1300800"/>
          </a:xfrm>
          <a:prstGeom prst="rect">
            <a:avLst/>
          </a:prstGeom>
          <a:noFill/>
          <a:ln>
            <a:noFill/>
          </a:ln>
        </p:spPr>
        <p:txBody>
          <a:bodyPr lIns="91425" tIns="91425" rIns="91425" bIns="91425" anchor="t" anchorCtr="0"/>
          <a:lstStyle>
            <a:lvl1pPr marL="1143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01" name="Shape 3101"/>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2276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6891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55_Blank">
    <p:spTree>
      <p:nvGrpSpPr>
        <p:cNvPr id="1" name="Shape 3102"/>
        <p:cNvGrpSpPr/>
        <p:nvPr/>
      </p:nvGrpSpPr>
      <p:grpSpPr>
        <a:xfrm>
          <a:off x="0" y="0"/>
          <a:ext cx="0" cy="0"/>
          <a:chOff x="0" y="0"/>
          <a:chExt cx="0" cy="0"/>
        </a:xfrm>
      </p:grpSpPr>
      <p:sp>
        <p:nvSpPr>
          <p:cNvPr id="3103" name="Shape 3103"/>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326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9_Title">
    <p:bg>
      <p:bgPr>
        <a:solidFill>
          <a:srgbClr val="1AB9A5"/>
        </a:solidFill>
        <a:effectLst/>
      </p:bgPr>
    </p:bg>
    <p:spTree>
      <p:nvGrpSpPr>
        <p:cNvPr id="1" name="Shape 3104"/>
        <p:cNvGrpSpPr/>
        <p:nvPr/>
      </p:nvGrpSpPr>
      <p:grpSpPr>
        <a:xfrm>
          <a:off x="0" y="0"/>
          <a:ext cx="0" cy="0"/>
          <a:chOff x="0" y="0"/>
          <a:chExt cx="0" cy="0"/>
        </a:xfrm>
      </p:grpSpPr>
      <p:pic>
        <p:nvPicPr>
          <p:cNvPr id="3105" name="Shape 3105" descr="Shape 1108"/>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3106" name="Shape 310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107" name="Shape 3107" descr="Shape 1110"/>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3108" name="Shape 310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09" name="Shape 310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10" name="Shape 3110"/>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111" name="Shape 311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716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9_Intro">
    <p:spTree>
      <p:nvGrpSpPr>
        <p:cNvPr id="1" name="Shape 3112"/>
        <p:cNvGrpSpPr/>
        <p:nvPr/>
      </p:nvGrpSpPr>
      <p:grpSpPr>
        <a:xfrm>
          <a:off x="0" y="0"/>
          <a:ext cx="0" cy="0"/>
          <a:chOff x="0" y="0"/>
          <a:chExt cx="0" cy="0"/>
        </a:xfrm>
      </p:grpSpPr>
      <p:sp>
        <p:nvSpPr>
          <p:cNvPr id="3113" name="Shape 311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114" name="Shape 3114" descr="Shape 111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3115" name="Shape 3115"/>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3116" name="Shape 311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17" name="Shape 311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18" name="Shape 3118"/>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242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9_Body w/ Support">
    <p:spTree>
      <p:nvGrpSpPr>
        <p:cNvPr id="1" name="Shape 3119"/>
        <p:cNvGrpSpPr/>
        <p:nvPr/>
      </p:nvGrpSpPr>
      <p:grpSpPr>
        <a:xfrm>
          <a:off x="0" y="0"/>
          <a:ext cx="0" cy="0"/>
          <a:chOff x="0" y="0"/>
          <a:chExt cx="0" cy="0"/>
        </a:xfrm>
      </p:grpSpPr>
      <p:pic>
        <p:nvPicPr>
          <p:cNvPr id="3120" name="Shape 3120" descr="Shape 112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1" name="Shape 312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22" name="Shape 312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23" name="Shape 3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24" name="Shape 312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9362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9_Body w/ Image">
    <p:spTree>
      <p:nvGrpSpPr>
        <p:cNvPr id="1" name="Shape 3125"/>
        <p:cNvGrpSpPr/>
        <p:nvPr/>
      </p:nvGrpSpPr>
      <p:grpSpPr>
        <a:xfrm>
          <a:off x="0" y="0"/>
          <a:ext cx="0" cy="0"/>
          <a:chOff x="0" y="0"/>
          <a:chExt cx="0" cy="0"/>
        </a:xfrm>
      </p:grpSpPr>
      <p:sp>
        <p:nvSpPr>
          <p:cNvPr id="3126" name="Shape 312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127" name="Shape 3127"/>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128" name="Shape 3128" descr="Shape 113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29" name="Shape 3129"/>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30" name="Shape 3130"/>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1" name="Shape 3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064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56_Blank">
    <p:spTree>
      <p:nvGrpSpPr>
        <p:cNvPr id="1" name="Shape 3132"/>
        <p:cNvGrpSpPr/>
        <p:nvPr/>
      </p:nvGrpSpPr>
      <p:grpSpPr>
        <a:xfrm>
          <a:off x="0" y="0"/>
          <a:ext cx="0" cy="0"/>
          <a:chOff x="0" y="0"/>
          <a:chExt cx="0" cy="0"/>
        </a:xfrm>
      </p:grpSpPr>
      <p:sp>
        <p:nvSpPr>
          <p:cNvPr id="3133" name="Shape 313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2734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9_Dark Mode — TESTING">
    <p:bg>
      <p:bgPr>
        <a:solidFill>
          <a:srgbClr val="00253E"/>
        </a:solidFill>
        <a:effectLst/>
      </p:bgPr>
    </p:bg>
    <p:spTree>
      <p:nvGrpSpPr>
        <p:cNvPr id="1" name="Shape 3134"/>
        <p:cNvGrpSpPr/>
        <p:nvPr/>
      </p:nvGrpSpPr>
      <p:grpSpPr>
        <a:xfrm>
          <a:off x="0" y="0"/>
          <a:ext cx="0" cy="0"/>
          <a:chOff x="0" y="0"/>
          <a:chExt cx="0" cy="0"/>
        </a:xfrm>
      </p:grpSpPr>
      <p:pic>
        <p:nvPicPr>
          <p:cNvPr id="3135" name="Shape 3135" descr="Shape 1138"/>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3136" name="Shape 3136"/>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37" name="Shape 313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02326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9_Statement">
    <p:spTree>
      <p:nvGrpSpPr>
        <p:cNvPr id="1" name="Shape 3138"/>
        <p:cNvGrpSpPr/>
        <p:nvPr/>
      </p:nvGrpSpPr>
      <p:grpSpPr>
        <a:xfrm>
          <a:off x="0" y="0"/>
          <a:ext cx="0" cy="0"/>
          <a:chOff x="0" y="0"/>
          <a:chExt cx="0" cy="0"/>
        </a:xfrm>
      </p:grpSpPr>
      <p:sp>
        <p:nvSpPr>
          <p:cNvPr id="3139" name="Shape 313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140" name="Shape 314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41" name="Shape 3141" descr="Shape 114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42" name="Shape 314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80116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57_Blank">
    <p:spTree>
      <p:nvGrpSpPr>
        <p:cNvPr id="1" name="Shape 3143"/>
        <p:cNvGrpSpPr/>
        <p:nvPr/>
      </p:nvGrpSpPr>
      <p:grpSpPr>
        <a:xfrm>
          <a:off x="0" y="0"/>
          <a:ext cx="0" cy="0"/>
          <a:chOff x="0" y="0"/>
          <a:chExt cx="0" cy="0"/>
        </a:xfrm>
      </p:grpSpPr>
      <p:pic>
        <p:nvPicPr>
          <p:cNvPr id="3144" name="Shape 3144" descr="Shape 114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5" name="Shape 3145"/>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46" name="Shape 314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83691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58_Blank">
    <p:spTree>
      <p:nvGrpSpPr>
        <p:cNvPr id="1" name="Shape 3147"/>
        <p:cNvGrpSpPr/>
        <p:nvPr/>
      </p:nvGrpSpPr>
      <p:grpSpPr>
        <a:xfrm>
          <a:off x="0" y="0"/>
          <a:ext cx="0" cy="0"/>
          <a:chOff x="0" y="0"/>
          <a:chExt cx="0" cy="0"/>
        </a:xfrm>
      </p:grpSpPr>
      <p:pic>
        <p:nvPicPr>
          <p:cNvPr id="3148" name="Shape 3148" descr="Shape 115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49" name="Shape 3149"/>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50" name="Shape 3150"/>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1112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67433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59_Blank">
    <p:spTree>
      <p:nvGrpSpPr>
        <p:cNvPr id="1" name="Shape 3151"/>
        <p:cNvGrpSpPr/>
        <p:nvPr/>
      </p:nvGrpSpPr>
      <p:grpSpPr>
        <a:xfrm>
          <a:off x="0" y="0"/>
          <a:ext cx="0" cy="0"/>
          <a:chOff x="0" y="0"/>
          <a:chExt cx="0" cy="0"/>
        </a:xfrm>
      </p:grpSpPr>
      <p:pic>
        <p:nvPicPr>
          <p:cNvPr id="3152" name="Shape 3152" descr="Shape 115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3" name="Shape 315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18598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60_Blank">
    <p:spTree>
      <p:nvGrpSpPr>
        <p:cNvPr id="1" name="Shape 3154"/>
        <p:cNvGrpSpPr/>
        <p:nvPr/>
      </p:nvGrpSpPr>
      <p:grpSpPr>
        <a:xfrm>
          <a:off x="0" y="0"/>
          <a:ext cx="0" cy="0"/>
          <a:chOff x="0" y="0"/>
          <a:chExt cx="0" cy="0"/>
        </a:xfrm>
      </p:grpSpPr>
      <p:pic>
        <p:nvPicPr>
          <p:cNvPr id="3155" name="Shape 3155" descr="Shape 115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56" name="Shape 3156"/>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57" name="Shape 315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5742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10_Title">
    <p:bg>
      <p:bgPr>
        <a:solidFill>
          <a:srgbClr val="1AB9A5"/>
        </a:solidFill>
        <a:effectLst/>
      </p:bgPr>
    </p:bg>
    <p:spTree>
      <p:nvGrpSpPr>
        <p:cNvPr id="1" name="Shape 3158"/>
        <p:cNvGrpSpPr/>
        <p:nvPr/>
      </p:nvGrpSpPr>
      <p:grpSpPr>
        <a:xfrm>
          <a:off x="0" y="0"/>
          <a:ext cx="0" cy="0"/>
          <a:chOff x="0" y="0"/>
          <a:chExt cx="0" cy="0"/>
        </a:xfrm>
      </p:grpSpPr>
      <p:pic>
        <p:nvPicPr>
          <p:cNvPr id="3159" name="Shape 3159" descr="Shape 1162"/>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160" name="Shape 3160"/>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161" name="Shape 3161" descr="Shape 1164"/>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162" name="Shape 3162"/>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163" name="Shape 3163"/>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64" name="Shape 3164"/>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165" name="Shape 316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9258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61_Blank">
    <p:spTree>
      <p:nvGrpSpPr>
        <p:cNvPr id="1" name="Shape 3166"/>
        <p:cNvGrpSpPr/>
        <p:nvPr/>
      </p:nvGrpSpPr>
      <p:grpSpPr>
        <a:xfrm>
          <a:off x="0" y="0"/>
          <a:ext cx="0" cy="0"/>
          <a:chOff x="0" y="0"/>
          <a:chExt cx="0" cy="0"/>
        </a:xfrm>
      </p:grpSpPr>
      <p:pic>
        <p:nvPicPr>
          <p:cNvPr id="3167" name="Shape 3167" descr="Shape 117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68" name="Shape 3168"/>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77324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12_Side-by-Side">
    <p:spTree>
      <p:nvGrpSpPr>
        <p:cNvPr id="1" name="Shape 3169"/>
        <p:cNvGrpSpPr/>
        <p:nvPr/>
      </p:nvGrpSpPr>
      <p:grpSpPr>
        <a:xfrm>
          <a:off x="0" y="0"/>
          <a:ext cx="0" cy="0"/>
          <a:chOff x="0" y="0"/>
          <a:chExt cx="0" cy="0"/>
        </a:xfrm>
      </p:grpSpPr>
      <p:pic>
        <p:nvPicPr>
          <p:cNvPr id="3170" name="Shape 3170" descr="Shape 117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171" name="Shape 3171"/>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172" name="Shape 3172"/>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173" name="Shape 317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74" name="Shape 317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069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10_Divider">
    <p:bg>
      <p:bgPr>
        <a:solidFill>
          <a:srgbClr val="1AB9A5"/>
        </a:solidFill>
        <a:effectLst/>
      </p:bgPr>
    </p:bg>
    <p:spTree>
      <p:nvGrpSpPr>
        <p:cNvPr id="1" name="Shape 3175"/>
        <p:cNvGrpSpPr/>
        <p:nvPr/>
      </p:nvGrpSpPr>
      <p:grpSpPr>
        <a:xfrm>
          <a:off x="0" y="0"/>
          <a:ext cx="0" cy="0"/>
          <a:chOff x="0" y="0"/>
          <a:chExt cx="0" cy="0"/>
        </a:xfrm>
      </p:grpSpPr>
      <p:sp>
        <p:nvSpPr>
          <p:cNvPr id="3176" name="Shape 317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177" name="Shape 3177"/>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178" name="Shape 3178" descr="Shape 1181"/>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179" name="Shape 31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2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10_Statement">
    <p:spTree>
      <p:nvGrpSpPr>
        <p:cNvPr id="1" name="Shape 3180"/>
        <p:cNvGrpSpPr/>
        <p:nvPr/>
      </p:nvGrpSpPr>
      <p:grpSpPr>
        <a:xfrm>
          <a:off x="0" y="0"/>
          <a:ext cx="0" cy="0"/>
          <a:chOff x="0" y="0"/>
          <a:chExt cx="0" cy="0"/>
        </a:xfrm>
      </p:grpSpPr>
      <p:sp>
        <p:nvSpPr>
          <p:cNvPr id="3181" name="Shape 318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182" name="Shape 3182"/>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183" name="Shape 3183" descr="Shape 118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184" name="Shape 31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582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62_Blank">
    <p:spTree>
      <p:nvGrpSpPr>
        <p:cNvPr id="1" name="Shape 3185"/>
        <p:cNvGrpSpPr/>
        <p:nvPr/>
      </p:nvGrpSpPr>
      <p:grpSpPr>
        <a:xfrm>
          <a:off x="0" y="0"/>
          <a:ext cx="0" cy="0"/>
          <a:chOff x="0" y="0"/>
          <a:chExt cx="0" cy="0"/>
        </a:xfrm>
      </p:grpSpPr>
      <p:pic>
        <p:nvPicPr>
          <p:cNvPr id="3186" name="Shape 3186" descr="Shape 118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187" name="Shape 3187"/>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188" name="Shape 31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7815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10_Title slide">
    <p:spTree>
      <p:nvGrpSpPr>
        <p:cNvPr id="1" name="Shape 3189"/>
        <p:cNvGrpSpPr/>
        <p:nvPr/>
      </p:nvGrpSpPr>
      <p:grpSpPr>
        <a:xfrm>
          <a:off x="0" y="0"/>
          <a:ext cx="0" cy="0"/>
          <a:chOff x="0" y="0"/>
          <a:chExt cx="0" cy="0"/>
        </a:xfrm>
      </p:grpSpPr>
      <p:sp>
        <p:nvSpPr>
          <p:cNvPr id="3190" name="Shape 3190"/>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1" name="Shape 3191"/>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2" name="Shape 319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75602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10_Section header">
    <p:spTree>
      <p:nvGrpSpPr>
        <p:cNvPr id="1" name="Shape 3193"/>
        <p:cNvGrpSpPr/>
        <p:nvPr/>
      </p:nvGrpSpPr>
      <p:grpSpPr>
        <a:xfrm>
          <a:off x="0" y="0"/>
          <a:ext cx="0" cy="0"/>
          <a:chOff x="0" y="0"/>
          <a:chExt cx="0" cy="0"/>
        </a:xfrm>
      </p:grpSpPr>
      <p:sp>
        <p:nvSpPr>
          <p:cNvPr id="3194" name="Shape 3194"/>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5" name="Shape 319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752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12770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10_Title and body">
    <p:spTree>
      <p:nvGrpSpPr>
        <p:cNvPr id="1" name="Shape 3196"/>
        <p:cNvGrpSpPr/>
        <p:nvPr/>
      </p:nvGrpSpPr>
      <p:grpSpPr>
        <a:xfrm>
          <a:off x="0" y="0"/>
          <a:ext cx="0" cy="0"/>
          <a:chOff x="0" y="0"/>
          <a:chExt cx="0" cy="0"/>
        </a:xfrm>
      </p:grpSpPr>
      <p:sp>
        <p:nvSpPr>
          <p:cNvPr id="3197" name="Shape 319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198" name="Shape 3198"/>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99" name="Shape 31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46522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10_Title and two columns">
    <p:spTree>
      <p:nvGrpSpPr>
        <p:cNvPr id="1" name="Shape 3200"/>
        <p:cNvGrpSpPr/>
        <p:nvPr/>
      </p:nvGrpSpPr>
      <p:grpSpPr>
        <a:xfrm>
          <a:off x="0" y="0"/>
          <a:ext cx="0" cy="0"/>
          <a:chOff x="0" y="0"/>
          <a:chExt cx="0" cy="0"/>
        </a:xfrm>
      </p:grpSpPr>
      <p:sp>
        <p:nvSpPr>
          <p:cNvPr id="3201" name="Shape 3201"/>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2" name="Shape 3202"/>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3" name="Shape 3203"/>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4" name="Shape 320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063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10_One column text">
    <p:spTree>
      <p:nvGrpSpPr>
        <p:cNvPr id="1" name="Shape 3205"/>
        <p:cNvGrpSpPr/>
        <p:nvPr/>
      </p:nvGrpSpPr>
      <p:grpSpPr>
        <a:xfrm>
          <a:off x="0" y="0"/>
          <a:ext cx="0" cy="0"/>
          <a:chOff x="0" y="0"/>
          <a:chExt cx="0" cy="0"/>
        </a:xfrm>
      </p:grpSpPr>
      <p:sp>
        <p:nvSpPr>
          <p:cNvPr id="3206" name="Shape 3206"/>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07" name="Shape 3207"/>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08" name="Shape 320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7767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10_Main point">
    <p:spTree>
      <p:nvGrpSpPr>
        <p:cNvPr id="1" name="Shape 3209"/>
        <p:cNvGrpSpPr/>
        <p:nvPr/>
      </p:nvGrpSpPr>
      <p:grpSpPr>
        <a:xfrm>
          <a:off x="0" y="0"/>
          <a:ext cx="0" cy="0"/>
          <a:chOff x="0" y="0"/>
          <a:chExt cx="0" cy="0"/>
        </a:xfrm>
      </p:grpSpPr>
      <p:sp>
        <p:nvSpPr>
          <p:cNvPr id="3210" name="Shape 3210"/>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1" name="Shape 321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75366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0_Section title and description">
    <p:spTree>
      <p:nvGrpSpPr>
        <p:cNvPr id="1" name="Shape 3212"/>
        <p:cNvGrpSpPr/>
        <p:nvPr/>
      </p:nvGrpSpPr>
      <p:grpSpPr>
        <a:xfrm>
          <a:off x="0" y="0"/>
          <a:ext cx="0" cy="0"/>
          <a:chOff x="0" y="0"/>
          <a:chExt cx="0" cy="0"/>
        </a:xfrm>
      </p:grpSpPr>
      <p:sp>
        <p:nvSpPr>
          <p:cNvPr id="3213" name="Shape 3213"/>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214" name="Shape 321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15" name="Shape 3215"/>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6" name="Shape 3216"/>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17" name="Shape 32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4441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10_Caption">
    <p:spTree>
      <p:nvGrpSpPr>
        <p:cNvPr id="1" name="Shape 3218"/>
        <p:cNvGrpSpPr/>
        <p:nvPr/>
      </p:nvGrpSpPr>
      <p:grpSpPr>
        <a:xfrm>
          <a:off x="0" y="0"/>
          <a:ext cx="0" cy="0"/>
          <a:chOff x="0" y="0"/>
          <a:chExt cx="0" cy="0"/>
        </a:xfrm>
      </p:grpSpPr>
      <p:sp>
        <p:nvSpPr>
          <p:cNvPr id="3219" name="Shape 3219"/>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0" name="Shape 32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717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10_Big number">
    <p:spTree>
      <p:nvGrpSpPr>
        <p:cNvPr id="1" name="Shape 3221"/>
        <p:cNvGrpSpPr/>
        <p:nvPr/>
      </p:nvGrpSpPr>
      <p:grpSpPr>
        <a:xfrm>
          <a:off x="0" y="0"/>
          <a:ext cx="0" cy="0"/>
          <a:chOff x="0" y="0"/>
          <a:chExt cx="0" cy="0"/>
        </a:xfrm>
      </p:grpSpPr>
      <p:sp>
        <p:nvSpPr>
          <p:cNvPr id="3222" name="Shape 3222"/>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23" name="Shape 3223"/>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24" name="Shape 322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0117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63_Blank">
    <p:spTree>
      <p:nvGrpSpPr>
        <p:cNvPr id="1" name="Shape 3225"/>
        <p:cNvGrpSpPr/>
        <p:nvPr/>
      </p:nvGrpSpPr>
      <p:grpSpPr>
        <a:xfrm>
          <a:off x="0" y="0"/>
          <a:ext cx="0" cy="0"/>
          <a:chOff x="0" y="0"/>
          <a:chExt cx="0" cy="0"/>
        </a:xfrm>
      </p:grpSpPr>
      <p:sp>
        <p:nvSpPr>
          <p:cNvPr id="3226" name="Shape 32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4700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cSld name="10_Intro">
    <p:spTree>
      <p:nvGrpSpPr>
        <p:cNvPr id="1" name="Shape 3227"/>
        <p:cNvGrpSpPr/>
        <p:nvPr/>
      </p:nvGrpSpPr>
      <p:grpSpPr>
        <a:xfrm>
          <a:off x="0" y="0"/>
          <a:ext cx="0" cy="0"/>
          <a:chOff x="0" y="0"/>
          <a:chExt cx="0" cy="0"/>
        </a:xfrm>
      </p:grpSpPr>
      <p:sp>
        <p:nvSpPr>
          <p:cNvPr id="3228" name="Shape 3228"/>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229" name="Shape 3229" descr="Shape 123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230" name="Shape 3230"/>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231" name="Shape 323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32" name="Shape 323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3" name="Shape 32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5846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cSld name="10_Body w/ Support">
    <p:spTree>
      <p:nvGrpSpPr>
        <p:cNvPr id="1" name="Shape 3234"/>
        <p:cNvGrpSpPr/>
        <p:nvPr/>
      </p:nvGrpSpPr>
      <p:grpSpPr>
        <a:xfrm>
          <a:off x="0" y="0"/>
          <a:ext cx="0" cy="0"/>
          <a:chOff x="0" y="0"/>
          <a:chExt cx="0" cy="0"/>
        </a:xfrm>
      </p:grpSpPr>
      <p:pic>
        <p:nvPicPr>
          <p:cNvPr id="3235" name="Shape 3235" descr="Shape 123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36" name="Shape 323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237" name="Shape 323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38" name="Shape 3238"/>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39" name="Shape 323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9135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74437204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cSld name="10_Body w/ Image">
    <p:spTree>
      <p:nvGrpSpPr>
        <p:cNvPr id="1" name="Shape 3240"/>
        <p:cNvGrpSpPr/>
        <p:nvPr/>
      </p:nvGrpSpPr>
      <p:grpSpPr>
        <a:xfrm>
          <a:off x="0" y="0"/>
          <a:ext cx="0" cy="0"/>
          <a:chOff x="0" y="0"/>
          <a:chExt cx="0" cy="0"/>
        </a:xfrm>
      </p:grpSpPr>
      <p:sp>
        <p:nvSpPr>
          <p:cNvPr id="3241" name="Shape 3241"/>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242" name="Shape 3242"/>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243" name="Shape 3243" descr="Shape 124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244" name="Shape 3244"/>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245" name="Shape 3245"/>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46" name="Shape 324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166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64_Blank">
    <p:spTree>
      <p:nvGrpSpPr>
        <p:cNvPr id="1" name="Shape 3247"/>
        <p:cNvGrpSpPr/>
        <p:nvPr/>
      </p:nvGrpSpPr>
      <p:grpSpPr>
        <a:xfrm>
          <a:off x="0" y="0"/>
          <a:ext cx="0" cy="0"/>
          <a:chOff x="0" y="0"/>
          <a:chExt cx="0" cy="0"/>
        </a:xfrm>
      </p:grpSpPr>
      <p:sp>
        <p:nvSpPr>
          <p:cNvPr id="3248" name="Shape 324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3869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10_Dark Mode — TESTING">
    <p:bg>
      <p:bgPr>
        <a:solidFill>
          <a:srgbClr val="00253E"/>
        </a:solidFill>
        <a:effectLst/>
      </p:bgPr>
    </p:bg>
    <p:spTree>
      <p:nvGrpSpPr>
        <p:cNvPr id="1" name="Shape 3249"/>
        <p:cNvGrpSpPr/>
        <p:nvPr/>
      </p:nvGrpSpPr>
      <p:grpSpPr>
        <a:xfrm>
          <a:off x="0" y="0"/>
          <a:ext cx="0" cy="0"/>
          <a:chOff x="0" y="0"/>
          <a:chExt cx="0" cy="0"/>
        </a:xfrm>
      </p:grpSpPr>
      <p:pic>
        <p:nvPicPr>
          <p:cNvPr id="3250" name="Shape 3250" descr="Shape 125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51" name="Shape 3251"/>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2" name="Shape 32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1117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11_Title">
    <p:bg>
      <p:bgPr>
        <a:solidFill>
          <a:srgbClr val="1AB9A5"/>
        </a:solidFill>
        <a:effectLst/>
      </p:bgPr>
    </p:bg>
    <p:spTree>
      <p:nvGrpSpPr>
        <p:cNvPr id="1" name="Shape 3253"/>
        <p:cNvGrpSpPr/>
        <p:nvPr/>
      </p:nvGrpSpPr>
      <p:grpSpPr>
        <a:xfrm>
          <a:off x="0" y="0"/>
          <a:ext cx="0" cy="0"/>
          <a:chOff x="0" y="0"/>
          <a:chExt cx="0" cy="0"/>
        </a:xfrm>
      </p:grpSpPr>
      <p:pic>
        <p:nvPicPr>
          <p:cNvPr id="3254" name="Shape 3254" descr="Shape 1257"/>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255" name="Shape 3255"/>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256" name="Shape 3256" descr="Shape 1259"/>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257" name="Shape 3257"/>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258" name="Shape 3258"/>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59" name="Shape 3259"/>
          <p:cNvSpPr txBox="1"/>
          <p:nvPr/>
        </p:nvSpPr>
        <p:spPr>
          <a:xfrm>
            <a:off x="6402853"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260" name="Shape 32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434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cSld name="65_Blank">
    <p:spTree>
      <p:nvGrpSpPr>
        <p:cNvPr id="1" name="Shape 3261"/>
        <p:cNvGrpSpPr/>
        <p:nvPr/>
      </p:nvGrpSpPr>
      <p:grpSpPr>
        <a:xfrm>
          <a:off x="0" y="0"/>
          <a:ext cx="0" cy="0"/>
          <a:chOff x="0" y="0"/>
          <a:chExt cx="0" cy="0"/>
        </a:xfrm>
      </p:grpSpPr>
      <p:pic>
        <p:nvPicPr>
          <p:cNvPr id="3262" name="Shape 3262" descr="Shape 126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63" name="Shape 3263"/>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2618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13_Body">
    <p:spTree>
      <p:nvGrpSpPr>
        <p:cNvPr id="1" name="Shape 3264"/>
        <p:cNvGrpSpPr/>
        <p:nvPr/>
      </p:nvGrpSpPr>
      <p:grpSpPr>
        <a:xfrm>
          <a:off x="0" y="0"/>
          <a:ext cx="0" cy="0"/>
          <a:chOff x="0" y="0"/>
          <a:chExt cx="0" cy="0"/>
        </a:xfrm>
      </p:grpSpPr>
      <p:pic>
        <p:nvPicPr>
          <p:cNvPr id="3265" name="Shape 3265" descr="Shape 126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66" name="Shape 3266"/>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67" name="Shape 32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4749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11_Divider">
    <p:bg>
      <p:bgPr>
        <a:solidFill>
          <a:srgbClr val="1AB9A5"/>
        </a:solidFill>
        <a:effectLst/>
      </p:bgPr>
    </p:bg>
    <p:spTree>
      <p:nvGrpSpPr>
        <p:cNvPr id="1" name="Shape 3268"/>
        <p:cNvGrpSpPr/>
        <p:nvPr/>
      </p:nvGrpSpPr>
      <p:grpSpPr>
        <a:xfrm>
          <a:off x="0" y="0"/>
          <a:ext cx="0" cy="0"/>
          <a:chOff x="0" y="0"/>
          <a:chExt cx="0" cy="0"/>
        </a:xfrm>
      </p:grpSpPr>
      <p:sp>
        <p:nvSpPr>
          <p:cNvPr id="3269" name="Shape 326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270" name="Shape 3270"/>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271" name="Shape 3271" descr="Shape 12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272" name="Shape 327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105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14_Body">
    <p:spTree>
      <p:nvGrpSpPr>
        <p:cNvPr id="1" name="Shape 3273"/>
        <p:cNvGrpSpPr/>
        <p:nvPr/>
      </p:nvGrpSpPr>
      <p:grpSpPr>
        <a:xfrm>
          <a:off x="0" y="0"/>
          <a:ext cx="0" cy="0"/>
          <a:chOff x="0" y="0"/>
          <a:chExt cx="0" cy="0"/>
        </a:xfrm>
      </p:grpSpPr>
      <p:pic>
        <p:nvPicPr>
          <p:cNvPr id="3274" name="Shape 3274" descr="Shape 127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275" name="Shape 327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76" name="Shape 327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4021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66_Blank">
    <p:spTree>
      <p:nvGrpSpPr>
        <p:cNvPr id="1" name="Shape 3277"/>
        <p:cNvGrpSpPr/>
        <p:nvPr/>
      </p:nvGrpSpPr>
      <p:grpSpPr>
        <a:xfrm>
          <a:off x="0" y="0"/>
          <a:ext cx="0" cy="0"/>
          <a:chOff x="0" y="0"/>
          <a:chExt cx="0" cy="0"/>
        </a:xfrm>
      </p:grpSpPr>
      <p:pic>
        <p:nvPicPr>
          <p:cNvPr id="3278" name="Shape 3278" descr="Shape 128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279" name="Shape 3279"/>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280" name="Shape 32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0805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11_Title slide">
    <p:spTree>
      <p:nvGrpSpPr>
        <p:cNvPr id="1" name="Shape 3281"/>
        <p:cNvGrpSpPr/>
        <p:nvPr/>
      </p:nvGrpSpPr>
      <p:grpSpPr>
        <a:xfrm>
          <a:off x="0" y="0"/>
          <a:ext cx="0" cy="0"/>
          <a:chOff x="0" y="0"/>
          <a:chExt cx="0" cy="0"/>
        </a:xfrm>
      </p:grpSpPr>
      <p:sp>
        <p:nvSpPr>
          <p:cNvPr id="3282" name="Shape 328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3" name="Shape 3283"/>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84" name="Shape 3284"/>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49960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ody">
    <p:spTree>
      <p:nvGrpSpPr>
        <p:cNvPr id="1" name="Shape 1319"/>
        <p:cNvGrpSpPr/>
        <p:nvPr/>
      </p:nvGrpSpPr>
      <p:grpSpPr>
        <a:xfrm>
          <a:off x="0" y="0"/>
          <a:ext cx="0" cy="0"/>
          <a:chOff x="0" y="0"/>
          <a:chExt cx="0" cy="0"/>
        </a:xfrm>
      </p:grpSpPr>
      <p:pic>
        <p:nvPicPr>
          <p:cNvPr id="1320" name="Shape 132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21" name="Shape 1321"/>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70998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11_Section header">
    <p:spTree>
      <p:nvGrpSpPr>
        <p:cNvPr id="1" name="Shape 3285"/>
        <p:cNvGrpSpPr/>
        <p:nvPr/>
      </p:nvGrpSpPr>
      <p:grpSpPr>
        <a:xfrm>
          <a:off x="0" y="0"/>
          <a:ext cx="0" cy="0"/>
          <a:chOff x="0" y="0"/>
          <a:chExt cx="0" cy="0"/>
        </a:xfrm>
      </p:grpSpPr>
      <p:sp>
        <p:nvSpPr>
          <p:cNvPr id="3286" name="Shape 3286"/>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87" name="Shape 328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0807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11_Title and body">
    <p:spTree>
      <p:nvGrpSpPr>
        <p:cNvPr id="1" name="Shape 3288"/>
        <p:cNvGrpSpPr/>
        <p:nvPr/>
      </p:nvGrpSpPr>
      <p:grpSpPr>
        <a:xfrm>
          <a:off x="0" y="0"/>
          <a:ext cx="0" cy="0"/>
          <a:chOff x="0" y="0"/>
          <a:chExt cx="0" cy="0"/>
        </a:xfrm>
      </p:grpSpPr>
      <p:sp>
        <p:nvSpPr>
          <p:cNvPr id="3289" name="Shape 3289"/>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0" name="Shape 3290"/>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1" name="Shape 329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5315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1_Title and two columns">
    <p:spTree>
      <p:nvGrpSpPr>
        <p:cNvPr id="1" name="Shape 3292"/>
        <p:cNvGrpSpPr/>
        <p:nvPr/>
      </p:nvGrpSpPr>
      <p:grpSpPr>
        <a:xfrm>
          <a:off x="0" y="0"/>
          <a:ext cx="0" cy="0"/>
          <a:chOff x="0" y="0"/>
          <a:chExt cx="0" cy="0"/>
        </a:xfrm>
      </p:grpSpPr>
      <p:sp>
        <p:nvSpPr>
          <p:cNvPr id="3293" name="Shape 329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4" name="Shape 3294"/>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5" name="Shape 329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96" name="Shape 329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65814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cSld name="15_Title only">
    <p:spTree>
      <p:nvGrpSpPr>
        <p:cNvPr id="1" name="Shape 3297"/>
        <p:cNvGrpSpPr/>
        <p:nvPr/>
      </p:nvGrpSpPr>
      <p:grpSpPr>
        <a:xfrm>
          <a:off x="0" y="0"/>
          <a:ext cx="0" cy="0"/>
          <a:chOff x="0" y="0"/>
          <a:chExt cx="0" cy="0"/>
        </a:xfrm>
      </p:grpSpPr>
      <p:sp>
        <p:nvSpPr>
          <p:cNvPr id="3298" name="Shape 3298"/>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299" name="Shape 329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0088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11_One column text">
    <p:spTree>
      <p:nvGrpSpPr>
        <p:cNvPr id="1" name="Shape 3300"/>
        <p:cNvGrpSpPr/>
        <p:nvPr/>
      </p:nvGrpSpPr>
      <p:grpSpPr>
        <a:xfrm>
          <a:off x="0" y="0"/>
          <a:ext cx="0" cy="0"/>
          <a:chOff x="0" y="0"/>
          <a:chExt cx="0" cy="0"/>
        </a:xfrm>
      </p:grpSpPr>
      <p:sp>
        <p:nvSpPr>
          <p:cNvPr id="3301" name="Shape 3301"/>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2" name="Shape 3302"/>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03" name="Shape 330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943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11_Main point">
    <p:spTree>
      <p:nvGrpSpPr>
        <p:cNvPr id="1" name="Shape 3304"/>
        <p:cNvGrpSpPr/>
        <p:nvPr/>
      </p:nvGrpSpPr>
      <p:grpSpPr>
        <a:xfrm>
          <a:off x="0" y="0"/>
          <a:ext cx="0" cy="0"/>
          <a:chOff x="0" y="0"/>
          <a:chExt cx="0" cy="0"/>
        </a:xfrm>
      </p:grpSpPr>
      <p:sp>
        <p:nvSpPr>
          <p:cNvPr id="3305" name="Shape 3305"/>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06" name="Shape 330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220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11_Section title and description">
    <p:spTree>
      <p:nvGrpSpPr>
        <p:cNvPr id="1" name="Shape 3307"/>
        <p:cNvGrpSpPr/>
        <p:nvPr/>
      </p:nvGrpSpPr>
      <p:grpSpPr>
        <a:xfrm>
          <a:off x="0" y="0"/>
          <a:ext cx="0" cy="0"/>
          <a:chOff x="0" y="0"/>
          <a:chExt cx="0" cy="0"/>
        </a:xfrm>
      </p:grpSpPr>
      <p:sp>
        <p:nvSpPr>
          <p:cNvPr id="3308" name="Shape 3308"/>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309" name="Shape 330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0" name="Shape 3310"/>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1" name="Shape 331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2" name="Shape 3312"/>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3835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11_Caption">
    <p:spTree>
      <p:nvGrpSpPr>
        <p:cNvPr id="1" name="Shape 3313"/>
        <p:cNvGrpSpPr/>
        <p:nvPr/>
      </p:nvGrpSpPr>
      <p:grpSpPr>
        <a:xfrm>
          <a:off x="0" y="0"/>
          <a:ext cx="0" cy="0"/>
          <a:chOff x="0" y="0"/>
          <a:chExt cx="0" cy="0"/>
        </a:xfrm>
      </p:grpSpPr>
      <p:sp>
        <p:nvSpPr>
          <p:cNvPr id="3314" name="Shape 3314"/>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5" name="Shape 331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457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11_Big number">
    <p:spTree>
      <p:nvGrpSpPr>
        <p:cNvPr id="1" name="Shape 3316"/>
        <p:cNvGrpSpPr/>
        <p:nvPr/>
      </p:nvGrpSpPr>
      <p:grpSpPr>
        <a:xfrm>
          <a:off x="0" y="0"/>
          <a:ext cx="0" cy="0"/>
          <a:chOff x="0" y="0"/>
          <a:chExt cx="0" cy="0"/>
        </a:xfrm>
      </p:grpSpPr>
      <p:sp>
        <p:nvSpPr>
          <p:cNvPr id="3317" name="Shape 3317"/>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18" name="Shape 3318"/>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19" name="Shape 331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113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67_Blank">
    <p:spTree>
      <p:nvGrpSpPr>
        <p:cNvPr id="1" name="Shape 3320"/>
        <p:cNvGrpSpPr/>
        <p:nvPr/>
      </p:nvGrpSpPr>
      <p:grpSpPr>
        <a:xfrm>
          <a:off x="0" y="0"/>
          <a:ext cx="0" cy="0"/>
          <a:chOff x="0" y="0"/>
          <a:chExt cx="0" cy="0"/>
        </a:xfrm>
      </p:grpSpPr>
      <p:sp>
        <p:nvSpPr>
          <p:cNvPr id="3321" name="Shape 332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6622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Dark Body">
    <p:bg>
      <p:bgPr>
        <a:solidFill>
          <a:schemeClr val="dk1"/>
        </a:solidFill>
        <a:effectLst/>
      </p:bgPr>
    </p:bg>
    <p:spTree>
      <p:nvGrpSpPr>
        <p:cNvPr id="1" name="Shape 1322"/>
        <p:cNvGrpSpPr/>
        <p:nvPr/>
      </p:nvGrpSpPr>
      <p:grpSpPr>
        <a:xfrm>
          <a:off x="0" y="0"/>
          <a:ext cx="0" cy="0"/>
          <a:chOff x="0" y="0"/>
          <a:chExt cx="0" cy="0"/>
        </a:xfrm>
      </p:grpSpPr>
      <p:sp>
        <p:nvSpPr>
          <p:cNvPr id="1323" name="Shape 1323"/>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24" name="Shape 132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873088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11_Intro">
    <p:spTree>
      <p:nvGrpSpPr>
        <p:cNvPr id="1" name="Shape 3322"/>
        <p:cNvGrpSpPr/>
        <p:nvPr/>
      </p:nvGrpSpPr>
      <p:grpSpPr>
        <a:xfrm>
          <a:off x="0" y="0"/>
          <a:ext cx="0" cy="0"/>
          <a:chOff x="0" y="0"/>
          <a:chExt cx="0" cy="0"/>
        </a:xfrm>
      </p:grpSpPr>
      <p:sp>
        <p:nvSpPr>
          <p:cNvPr id="3323" name="Shape 3323"/>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324" name="Shape 3324" descr="Shape 132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325" name="Shape 3325"/>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326" name="Shape 3326"/>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27" name="Shape 3327"/>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28" name="Shape 332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51137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11_Body w/ Support">
    <p:spTree>
      <p:nvGrpSpPr>
        <p:cNvPr id="1" name="Shape 3329"/>
        <p:cNvGrpSpPr/>
        <p:nvPr/>
      </p:nvGrpSpPr>
      <p:grpSpPr>
        <a:xfrm>
          <a:off x="0" y="0"/>
          <a:ext cx="0" cy="0"/>
          <a:chOff x="0" y="0"/>
          <a:chExt cx="0" cy="0"/>
        </a:xfrm>
      </p:grpSpPr>
      <p:pic>
        <p:nvPicPr>
          <p:cNvPr id="3330" name="Shape 3330" descr="Shape 133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1" name="Shape 3331"/>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32" name="Shape 333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33" name="Shape 333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34" name="Shape 33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3541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cSld name="11_Body w/ Image">
    <p:spTree>
      <p:nvGrpSpPr>
        <p:cNvPr id="1" name="Shape 3335"/>
        <p:cNvGrpSpPr/>
        <p:nvPr/>
      </p:nvGrpSpPr>
      <p:grpSpPr>
        <a:xfrm>
          <a:off x="0" y="0"/>
          <a:ext cx="0" cy="0"/>
          <a:chOff x="0" y="0"/>
          <a:chExt cx="0" cy="0"/>
        </a:xfrm>
      </p:grpSpPr>
      <p:sp>
        <p:nvSpPr>
          <p:cNvPr id="3336" name="Shape 3336"/>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337" name="Shape 3337"/>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338" name="Shape 3338" descr="Shape 13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39" name="Shape 3339"/>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40" name="Shape 3340"/>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1" name="Shape 334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3101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cSld name="68_Blank">
    <p:spTree>
      <p:nvGrpSpPr>
        <p:cNvPr id="1" name="Shape 3342"/>
        <p:cNvGrpSpPr/>
        <p:nvPr/>
      </p:nvGrpSpPr>
      <p:grpSpPr>
        <a:xfrm>
          <a:off x="0" y="0"/>
          <a:ext cx="0" cy="0"/>
          <a:chOff x="0" y="0"/>
          <a:chExt cx="0" cy="0"/>
        </a:xfrm>
      </p:grpSpPr>
      <p:sp>
        <p:nvSpPr>
          <p:cNvPr id="3343" name="Shape 334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9583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11_Dark Mode — TESTING">
    <p:bg>
      <p:bgPr>
        <a:solidFill>
          <a:srgbClr val="00253E"/>
        </a:solidFill>
        <a:effectLst/>
      </p:bgPr>
    </p:bg>
    <p:spTree>
      <p:nvGrpSpPr>
        <p:cNvPr id="1" name="Shape 3344"/>
        <p:cNvGrpSpPr/>
        <p:nvPr/>
      </p:nvGrpSpPr>
      <p:grpSpPr>
        <a:xfrm>
          <a:off x="0" y="0"/>
          <a:ext cx="0" cy="0"/>
          <a:chOff x="0" y="0"/>
          <a:chExt cx="0" cy="0"/>
        </a:xfrm>
      </p:grpSpPr>
      <p:pic>
        <p:nvPicPr>
          <p:cNvPr id="3345" name="Shape 3345" descr="Shape 134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46" name="Shape 3346"/>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47" name="Shape 33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59987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11_Statement">
    <p:spTree>
      <p:nvGrpSpPr>
        <p:cNvPr id="1" name="Shape 3348"/>
        <p:cNvGrpSpPr/>
        <p:nvPr/>
      </p:nvGrpSpPr>
      <p:grpSpPr>
        <a:xfrm>
          <a:off x="0" y="0"/>
          <a:ext cx="0" cy="0"/>
          <a:chOff x="0" y="0"/>
          <a:chExt cx="0" cy="0"/>
        </a:xfrm>
      </p:grpSpPr>
      <p:sp>
        <p:nvSpPr>
          <p:cNvPr id="3349" name="Shape 33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350" name="Shape 3350"/>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51" name="Shape 3351" descr="Shape 13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52" name="Shape 33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7647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69_Blank">
    <p:spTree>
      <p:nvGrpSpPr>
        <p:cNvPr id="1" name="Shape 3353"/>
        <p:cNvGrpSpPr/>
        <p:nvPr/>
      </p:nvGrpSpPr>
      <p:grpSpPr>
        <a:xfrm>
          <a:off x="0" y="0"/>
          <a:ext cx="0" cy="0"/>
          <a:chOff x="0" y="0"/>
          <a:chExt cx="0" cy="0"/>
        </a:xfrm>
      </p:grpSpPr>
      <p:pic>
        <p:nvPicPr>
          <p:cNvPr id="3354" name="Shape 3354" descr="Shape 13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5" name="Shape 3355"/>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56" name="Shape 33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371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70_Blank">
    <p:spTree>
      <p:nvGrpSpPr>
        <p:cNvPr id="1" name="Shape 3357"/>
        <p:cNvGrpSpPr/>
        <p:nvPr/>
      </p:nvGrpSpPr>
      <p:grpSpPr>
        <a:xfrm>
          <a:off x="0" y="0"/>
          <a:ext cx="0" cy="0"/>
          <a:chOff x="0" y="0"/>
          <a:chExt cx="0" cy="0"/>
        </a:xfrm>
      </p:grpSpPr>
      <p:pic>
        <p:nvPicPr>
          <p:cNvPr id="3358" name="Shape 3358" descr="Shape 136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59" name="Shape 3359"/>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60" name="Shape 33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9104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12_Title">
    <p:bg>
      <p:bgPr>
        <a:solidFill>
          <a:srgbClr val="1AB9A5"/>
        </a:solidFill>
        <a:effectLst/>
      </p:bgPr>
    </p:bg>
    <p:spTree>
      <p:nvGrpSpPr>
        <p:cNvPr id="1" name="Shape 3361"/>
        <p:cNvGrpSpPr/>
        <p:nvPr/>
      </p:nvGrpSpPr>
      <p:grpSpPr>
        <a:xfrm>
          <a:off x="0" y="0"/>
          <a:ext cx="0" cy="0"/>
          <a:chOff x="0" y="0"/>
          <a:chExt cx="0" cy="0"/>
        </a:xfrm>
      </p:grpSpPr>
      <p:pic>
        <p:nvPicPr>
          <p:cNvPr id="3362" name="Shape 3362" descr="Shape 136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363" name="Shape 336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364" name="Shape 3364" descr="Shape 136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365" name="Shape 336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366" name="Shape 336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67" name="Shape 3367"/>
          <p:cNvSpPr txBox="1"/>
          <p:nvPr/>
        </p:nvSpPr>
        <p:spPr>
          <a:xfrm>
            <a:off x="6402851" y="4782060"/>
            <a:ext cx="2656800"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3368" name="Shape 336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3010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71_Blank">
    <p:spTree>
      <p:nvGrpSpPr>
        <p:cNvPr id="1" name="Shape 3369"/>
        <p:cNvGrpSpPr/>
        <p:nvPr/>
      </p:nvGrpSpPr>
      <p:grpSpPr>
        <a:xfrm>
          <a:off x="0" y="0"/>
          <a:ext cx="0" cy="0"/>
          <a:chOff x="0" y="0"/>
          <a:chExt cx="0" cy="0"/>
        </a:xfrm>
      </p:grpSpPr>
      <p:pic>
        <p:nvPicPr>
          <p:cNvPr id="3370" name="Shape 3370" descr="Shape 137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71" name="Shape 337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71827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2">
    <p:bg>
      <p:bgPr>
        <a:solidFill>
          <a:schemeClr val="lt2"/>
        </a:solidFill>
        <a:effectLst/>
      </p:bgPr>
    </p:bg>
    <p:spTree>
      <p:nvGrpSpPr>
        <p:cNvPr id="1" name="Shape 1325"/>
        <p:cNvGrpSpPr/>
        <p:nvPr/>
      </p:nvGrpSpPr>
      <p:grpSpPr>
        <a:xfrm>
          <a:off x="0" y="0"/>
          <a:ext cx="0" cy="0"/>
          <a:chOff x="0" y="0"/>
          <a:chExt cx="0" cy="0"/>
        </a:xfrm>
      </p:grpSpPr>
      <p:pic>
        <p:nvPicPr>
          <p:cNvPr id="1326" name="Shape 1326" descr="Pivotal White RGB.eps"/>
          <p:cNvPicPr preferRelativeResize="0"/>
          <p:nvPr/>
        </p:nvPicPr>
        <p:blipFill rotWithShape="1">
          <a:blip r:embed="rId2">
            <a:alphaModFix/>
          </a:blip>
          <a:srcRect/>
          <a:stretch/>
        </p:blipFill>
        <p:spPr>
          <a:xfrm>
            <a:off x="224822" y="515477"/>
            <a:ext cx="2353800" cy="921000"/>
          </a:xfrm>
          <a:prstGeom prst="rect">
            <a:avLst/>
          </a:prstGeom>
          <a:noFill/>
          <a:ln>
            <a:noFill/>
          </a:ln>
        </p:spPr>
      </p:pic>
      <p:cxnSp>
        <p:nvCxnSpPr>
          <p:cNvPr id="1327" name="Shape 1327"/>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28" name="Shape 1328"/>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29" name="Shape 1329"/>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0" name="Shape 1330"/>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9423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13_Side-by-Side">
    <p:spTree>
      <p:nvGrpSpPr>
        <p:cNvPr id="1" name="Shape 3372"/>
        <p:cNvGrpSpPr/>
        <p:nvPr/>
      </p:nvGrpSpPr>
      <p:grpSpPr>
        <a:xfrm>
          <a:off x="0" y="0"/>
          <a:ext cx="0" cy="0"/>
          <a:chOff x="0" y="0"/>
          <a:chExt cx="0" cy="0"/>
        </a:xfrm>
      </p:grpSpPr>
      <p:pic>
        <p:nvPicPr>
          <p:cNvPr id="3373" name="Shape 3373" descr="Shape 1376"/>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374" name="Shape 3374"/>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375" name="Shape 3375"/>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376" name="Shape 3376"/>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77" name="Shape 337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46758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12_Divider">
    <p:bg>
      <p:bgPr>
        <a:solidFill>
          <a:srgbClr val="1AB9A5"/>
        </a:solidFill>
        <a:effectLst/>
      </p:bgPr>
    </p:bg>
    <p:spTree>
      <p:nvGrpSpPr>
        <p:cNvPr id="1" name="Shape 3378"/>
        <p:cNvGrpSpPr/>
        <p:nvPr/>
      </p:nvGrpSpPr>
      <p:grpSpPr>
        <a:xfrm>
          <a:off x="0" y="0"/>
          <a:ext cx="0" cy="0"/>
          <a:chOff x="0" y="0"/>
          <a:chExt cx="0" cy="0"/>
        </a:xfrm>
      </p:grpSpPr>
      <p:sp>
        <p:nvSpPr>
          <p:cNvPr id="3379" name="Shape 3379"/>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380" name="Shape 3380"/>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381" name="Shape 3381" descr="Shape 138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382" name="Shape 33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36068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cSld name="12_Statement">
    <p:spTree>
      <p:nvGrpSpPr>
        <p:cNvPr id="1" name="Shape 3383"/>
        <p:cNvGrpSpPr/>
        <p:nvPr/>
      </p:nvGrpSpPr>
      <p:grpSpPr>
        <a:xfrm>
          <a:off x="0" y="0"/>
          <a:ext cx="0" cy="0"/>
          <a:chOff x="0" y="0"/>
          <a:chExt cx="0" cy="0"/>
        </a:xfrm>
      </p:grpSpPr>
      <p:sp>
        <p:nvSpPr>
          <p:cNvPr id="3384" name="Shape 338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385" name="Shape 33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386" name="Shape 3386" descr="Shape 138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387" name="Shape 338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50041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72_Blank">
    <p:spTree>
      <p:nvGrpSpPr>
        <p:cNvPr id="1" name="Shape 3388"/>
        <p:cNvGrpSpPr/>
        <p:nvPr/>
      </p:nvGrpSpPr>
      <p:grpSpPr>
        <a:xfrm>
          <a:off x="0" y="0"/>
          <a:ext cx="0" cy="0"/>
          <a:chOff x="0" y="0"/>
          <a:chExt cx="0" cy="0"/>
        </a:xfrm>
      </p:grpSpPr>
      <p:pic>
        <p:nvPicPr>
          <p:cNvPr id="3389" name="Shape 3389" descr="Shape 139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390" name="Shape 3390"/>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3391" name="Shape 33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6135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12_Title slide">
    <p:spTree>
      <p:nvGrpSpPr>
        <p:cNvPr id="1" name="Shape 3392"/>
        <p:cNvGrpSpPr/>
        <p:nvPr/>
      </p:nvGrpSpPr>
      <p:grpSpPr>
        <a:xfrm>
          <a:off x="0" y="0"/>
          <a:ext cx="0" cy="0"/>
          <a:chOff x="0" y="0"/>
          <a:chExt cx="0" cy="0"/>
        </a:xfrm>
      </p:grpSpPr>
      <p:sp>
        <p:nvSpPr>
          <p:cNvPr id="3393" name="Shape 3393"/>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4" name="Shape 3394"/>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395" name="Shape 339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8835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12_Section header">
    <p:spTree>
      <p:nvGrpSpPr>
        <p:cNvPr id="1" name="Shape 3396"/>
        <p:cNvGrpSpPr/>
        <p:nvPr/>
      </p:nvGrpSpPr>
      <p:grpSpPr>
        <a:xfrm>
          <a:off x="0" y="0"/>
          <a:ext cx="0" cy="0"/>
          <a:chOff x="0" y="0"/>
          <a:chExt cx="0" cy="0"/>
        </a:xfrm>
      </p:grpSpPr>
      <p:sp>
        <p:nvSpPr>
          <p:cNvPr id="3397" name="Shape 3397"/>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398" name="Shape 339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7709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12_Title and body">
    <p:spTree>
      <p:nvGrpSpPr>
        <p:cNvPr id="1" name="Shape 3399"/>
        <p:cNvGrpSpPr/>
        <p:nvPr/>
      </p:nvGrpSpPr>
      <p:grpSpPr>
        <a:xfrm>
          <a:off x="0" y="0"/>
          <a:ext cx="0" cy="0"/>
          <a:chOff x="0" y="0"/>
          <a:chExt cx="0" cy="0"/>
        </a:xfrm>
      </p:grpSpPr>
      <p:sp>
        <p:nvSpPr>
          <p:cNvPr id="3400" name="Shape 340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1" name="Shape 3401"/>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2" name="Shape 340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74572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12_Title and two columns">
    <p:spTree>
      <p:nvGrpSpPr>
        <p:cNvPr id="1" name="Shape 3403"/>
        <p:cNvGrpSpPr/>
        <p:nvPr/>
      </p:nvGrpSpPr>
      <p:grpSpPr>
        <a:xfrm>
          <a:off x="0" y="0"/>
          <a:ext cx="0" cy="0"/>
          <a:chOff x="0" y="0"/>
          <a:chExt cx="0" cy="0"/>
        </a:xfrm>
      </p:grpSpPr>
      <p:sp>
        <p:nvSpPr>
          <p:cNvPr id="3404" name="Shape 3404"/>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05" name="Shape 3405"/>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6" name="Shape 3406"/>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07" name="Shape 340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459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12_One column text">
    <p:spTree>
      <p:nvGrpSpPr>
        <p:cNvPr id="1" name="Shape 3408"/>
        <p:cNvGrpSpPr/>
        <p:nvPr/>
      </p:nvGrpSpPr>
      <p:grpSpPr>
        <a:xfrm>
          <a:off x="0" y="0"/>
          <a:ext cx="0" cy="0"/>
          <a:chOff x="0" y="0"/>
          <a:chExt cx="0" cy="0"/>
        </a:xfrm>
      </p:grpSpPr>
      <p:sp>
        <p:nvSpPr>
          <p:cNvPr id="3409" name="Shape 3409"/>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0" name="Shape 3410"/>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1" name="Shape 341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26389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cSld name="12_Main point">
    <p:spTree>
      <p:nvGrpSpPr>
        <p:cNvPr id="1" name="Shape 3412"/>
        <p:cNvGrpSpPr/>
        <p:nvPr/>
      </p:nvGrpSpPr>
      <p:grpSpPr>
        <a:xfrm>
          <a:off x="0" y="0"/>
          <a:ext cx="0" cy="0"/>
          <a:chOff x="0" y="0"/>
          <a:chExt cx="0" cy="0"/>
        </a:xfrm>
      </p:grpSpPr>
      <p:sp>
        <p:nvSpPr>
          <p:cNvPr id="3413" name="Shape 341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4" name="Shape 341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9509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3">
    <p:bg>
      <p:bgPr>
        <a:solidFill>
          <a:schemeClr val="lt2"/>
        </a:solidFill>
        <a:effectLst/>
      </p:bgPr>
    </p:bg>
    <p:spTree>
      <p:nvGrpSpPr>
        <p:cNvPr id="1" name="Shape 1331"/>
        <p:cNvGrpSpPr/>
        <p:nvPr/>
      </p:nvGrpSpPr>
      <p:grpSpPr>
        <a:xfrm>
          <a:off x="0" y="0"/>
          <a:ext cx="0" cy="0"/>
          <a:chOff x="0" y="0"/>
          <a:chExt cx="0" cy="0"/>
        </a:xfrm>
      </p:grpSpPr>
      <p:pic>
        <p:nvPicPr>
          <p:cNvPr id="1332" name="Shape 133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33" name="Shape 133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pic>
        <p:nvPicPr>
          <p:cNvPr id="1334" name="Shape 1334" descr="Pivotal White RGB.eps"/>
          <p:cNvPicPr preferRelativeResize="0"/>
          <p:nvPr/>
        </p:nvPicPr>
        <p:blipFill rotWithShape="1">
          <a:blip r:embed="rId3">
            <a:alphaModFix/>
          </a:blip>
          <a:srcRect/>
          <a:stretch/>
        </p:blipFill>
        <p:spPr>
          <a:xfrm>
            <a:off x="224822" y="515477"/>
            <a:ext cx="2353800" cy="921000"/>
          </a:xfrm>
          <a:prstGeom prst="rect">
            <a:avLst/>
          </a:prstGeom>
          <a:noFill/>
          <a:ln>
            <a:noFill/>
          </a:ln>
        </p:spPr>
      </p:pic>
      <p:cxnSp>
        <p:nvCxnSpPr>
          <p:cNvPr id="1335" name="Shape 1335"/>
          <p:cNvCxnSpPr/>
          <p:nvPr/>
        </p:nvCxnSpPr>
        <p:spPr>
          <a:xfrm>
            <a:off x="762346" y="3110100"/>
            <a:ext cx="738900" cy="0"/>
          </a:xfrm>
          <a:prstGeom prst="straightConnector1">
            <a:avLst/>
          </a:prstGeom>
          <a:noFill/>
          <a:ln w="38100" cap="flat" cmpd="sng">
            <a:solidFill>
              <a:schemeClr val="dk1"/>
            </a:solidFill>
            <a:prstDash val="solid"/>
            <a:round/>
            <a:headEnd type="none" w="med" len="med"/>
            <a:tailEnd type="none" w="med" len="med"/>
          </a:ln>
        </p:spPr>
      </p:cxnSp>
      <p:sp>
        <p:nvSpPr>
          <p:cNvPr id="1336" name="Shape 1336"/>
          <p:cNvSpPr txBox="1">
            <a:spLocks noGrp="1"/>
          </p:cNvSpPr>
          <p:nvPr>
            <p:ph type="title"/>
          </p:nvPr>
        </p:nvSpPr>
        <p:spPr>
          <a:xfrm>
            <a:off x="668792" y="1737013"/>
            <a:ext cx="5854800" cy="1191600"/>
          </a:xfrm>
          <a:prstGeom prst="rect">
            <a:avLst/>
          </a:prstGeom>
          <a:noFill/>
          <a:ln>
            <a:noFill/>
          </a:ln>
        </p:spPr>
        <p:txBody>
          <a:bodyPr lIns="91425" tIns="91425" rIns="91425" bIns="91425" anchor="b" anchorCtr="0"/>
          <a:lstStyle>
            <a:lvl1pPr lvl="0"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7" name="Shape 1337"/>
          <p:cNvSpPr txBox="1">
            <a:spLocks noGrp="1"/>
          </p:cNvSpPr>
          <p:nvPr>
            <p:ph type="title" idx="2"/>
          </p:nvPr>
        </p:nvSpPr>
        <p:spPr>
          <a:xfrm>
            <a:off x="664750" y="3306696"/>
            <a:ext cx="42789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38" name="Shape 1338"/>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Tree>
    <p:extLst>
      <p:ext uri="{BB962C8B-B14F-4D97-AF65-F5344CB8AC3E}">
        <p14:creationId xmlns:p14="http://schemas.microsoft.com/office/powerpoint/2010/main" val="338764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12_Section title and description">
    <p:spTree>
      <p:nvGrpSpPr>
        <p:cNvPr id="1" name="Shape 3415"/>
        <p:cNvGrpSpPr/>
        <p:nvPr/>
      </p:nvGrpSpPr>
      <p:grpSpPr>
        <a:xfrm>
          <a:off x="0" y="0"/>
          <a:ext cx="0" cy="0"/>
          <a:chOff x="0" y="0"/>
          <a:chExt cx="0" cy="0"/>
        </a:xfrm>
      </p:grpSpPr>
      <p:sp>
        <p:nvSpPr>
          <p:cNvPr id="3416" name="Shape 341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417" name="Shape 341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18" name="Shape 341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19" name="Shape 341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0" name="Shape 342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22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12_Caption">
    <p:spTree>
      <p:nvGrpSpPr>
        <p:cNvPr id="1" name="Shape 3421"/>
        <p:cNvGrpSpPr/>
        <p:nvPr/>
      </p:nvGrpSpPr>
      <p:grpSpPr>
        <a:xfrm>
          <a:off x="0" y="0"/>
          <a:ext cx="0" cy="0"/>
          <a:chOff x="0" y="0"/>
          <a:chExt cx="0" cy="0"/>
        </a:xfrm>
      </p:grpSpPr>
      <p:sp>
        <p:nvSpPr>
          <p:cNvPr id="3422" name="Shape 3422"/>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3" name="Shape 34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981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12_Big number">
    <p:spTree>
      <p:nvGrpSpPr>
        <p:cNvPr id="1" name="Shape 3424"/>
        <p:cNvGrpSpPr/>
        <p:nvPr/>
      </p:nvGrpSpPr>
      <p:grpSpPr>
        <a:xfrm>
          <a:off x="0" y="0"/>
          <a:ext cx="0" cy="0"/>
          <a:chOff x="0" y="0"/>
          <a:chExt cx="0" cy="0"/>
        </a:xfrm>
      </p:grpSpPr>
      <p:sp>
        <p:nvSpPr>
          <p:cNvPr id="3425" name="Shape 3425"/>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26" name="Shape 3426"/>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27" name="Shape 342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290868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73_Blank">
    <p:spTree>
      <p:nvGrpSpPr>
        <p:cNvPr id="1" name="Shape 3428"/>
        <p:cNvGrpSpPr/>
        <p:nvPr/>
      </p:nvGrpSpPr>
      <p:grpSpPr>
        <a:xfrm>
          <a:off x="0" y="0"/>
          <a:ext cx="0" cy="0"/>
          <a:chOff x="0" y="0"/>
          <a:chExt cx="0" cy="0"/>
        </a:xfrm>
      </p:grpSpPr>
      <p:sp>
        <p:nvSpPr>
          <p:cNvPr id="3429" name="Shape 342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83310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12_Intro">
    <p:spTree>
      <p:nvGrpSpPr>
        <p:cNvPr id="1" name="Shape 3430"/>
        <p:cNvGrpSpPr/>
        <p:nvPr/>
      </p:nvGrpSpPr>
      <p:grpSpPr>
        <a:xfrm>
          <a:off x="0" y="0"/>
          <a:ext cx="0" cy="0"/>
          <a:chOff x="0" y="0"/>
          <a:chExt cx="0" cy="0"/>
        </a:xfrm>
      </p:grpSpPr>
      <p:sp>
        <p:nvSpPr>
          <p:cNvPr id="3431" name="Shape 343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432" name="Shape 3432" descr="Shape 143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433" name="Shape 3433"/>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434" name="Shape 343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435" name="Shape 343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36" name="Shape 343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889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12_Body w/ Support">
    <p:spTree>
      <p:nvGrpSpPr>
        <p:cNvPr id="1" name="Shape 3437"/>
        <p:cNvGrpSpPr/>
        <p:nvPr/>
      </p:nvGrpSpPr>
      <p:grpSpPr>
        <a:xfrm>
          <a:off x="0" y="0"/>
          <a:ext cx="0" cy="0"/>
          <a:chOff x="0" y="0"/>
          <a:chExt cx="0" cy="0"/>
        </a:xfrm>
      </p:grpSpPr>
      <p:pic>
        <p:nvPicPr>
          <p:cNvPr id="3438" name="Shape 3438" descr="Shape 14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39" name="Shape 343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40" name="Shape 344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1" name="Shape 3441"/>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2" name="Shape 34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73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12_Body w/ Image">
    <p:spTree>
      <p:nvGrpSpPr>
        <p:cNvPr id="1" name="Shape 3443"/>
        <p:cNvGrpSpPr/>
        <p:nvPr/>
      </p:nvGrpSpPr>
      <p:grpSpPr>
        <a:xfrm>
          <a:off x="0" y="0"/>
          <a:ext cx="0" cy="0"/>
          <a:chOff x="0" y="0"/>
          <a:chExt cx="0" cy="0"/>
        </a:xfrm>
      </p:grpSpPr>
      <p:sp>
        <p:nvSpPr>
          <p:cNvPr id="3444" name="Shape 344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445" name="Shape 3445"/>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3446" name="Shape 3446" descr="Shape 144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47" name="Shape 344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48" name="Shape 3448"/>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49" name="Shape 344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3804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74_Blank">
    <p:spTree>
      <p:nvGrpSpPr>
        <p:cNvPr id="1" name="Shape 3450"/>
        <p:cNvGrpSpPr/>
        <p:nvPr/>
      </p:nvGrpSpPr>
      <p:grpSpPr>
        <a:xfrm>
          <a:off x="0" y="0"/>
          <a:ext cx="0" cy="0"/>
          <a:chOff x="0" y="0"/>
          <a:chExt cx="0" cy="0"/>
        </a:xfrm>
      </p:grpSpPr>
      <p:sp>
        <p:nvSpPr>
          <p:cNvPr id="3451" name="Shape 345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76201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12_Dark Mode — TESTING">
    <p:bg>
      <p:bgPr>
        <a:solidFill>
          <a:srgbClr val="00253E"/>
        </a:solidFill>
        <a:effectLst/>
      </p:bgPr>
    </p:bg>
    <p:spTree>
      <p:nvGrpSpPr>
        <p:cNvPr id="1" name="Shape 3452"/>
        <p:cNvGrpSpPr/>
        <p:nvPr/>
      </p:nvGrpSpPr>
      <p:grpSpPr>
        <a:xfrm>
          <a:off x="0" y="0"/>
          <a:ext cx="0" cy="0"/>
          <a:chOff x="0" y="0"/>
          <a:chExt cx="0" cy="0"/>
        </a:xfrm>
      </p:grpSpPr>
      <p:pic>
        <p:nvPicPr>
          <p:cNvPr id="3453" name="Shape 3453" descr="Shape 145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454" name="Shape 345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5" name="Shape 345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62360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16_Title Only">
    <p:spTree>
      <p:nvGrpSpPr>
        <p:cNvPr id="1" name="Shape 3456"/>
        <p:cNvGrpSpPr/>
        <p:nvPr/>
      </p:nvGrpSpPr>
      <p:grpSpPr>
        <a:xfrm>
          <a:off x="0" y="0"/>
          <a:ext cx="0" cy="0"/>
          <a:chOff x="0" y="0"/>
          <a:chExt cx="0" cy="0"/>
        </a:xfrm>
      </p:grpSpPr>
      <p:sp>
        <p:nvSpPr>
          <p:cNvPr id="3457" name="Shape 345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458" name="Shape 345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venir"/>
              <a:buNone/>
              <a:defRPr sz="3200" b="0" i="0" u="none" strike="noStrike" cap="none">
                <a:solidFill>
                  <a:srgbClr val="008881"/>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59" name="Shape 3459"/>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460" name="Shape 3460" descr="Shape 146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461" name="Shape 346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2543470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3 1 1">
    <p:bg>
      <p:bgPr>
        <a:solidFill>
          <a:schemeClr val="lt2"/>
        </a:solidFill>
        <a:effectLst/>
      </p:bgPr>
    </p:bg>
    <p:spTree>
      <p:nvGrpSpPr>
        <p:cNvPr id="1" name="Shape 1339"/>
        <p:cNvGrpSpPr/>
        <p:nvPr/>
      </p:nvGrpSpPr>
      <p:grpSpPr>
        <a:xfrm>
          <a:off x="0" y="0"/>
          <a:ext cx="0" cy="0"/>
          <a:chOff x="0" y="0"/>
          <a:chExt cx="0" cy="0"/>
        </a:xfrm>
      </p:grpSpPr>
      <p:pic>
        <p:nvPicPr>
          <p:cNvPr id="1340" name="Shape 134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341" name="Shape 134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lIns="91425" tIns="45700" rIns="91425" bIns="45700" anchor="ctr" anchorCtr="0">
            <a:noAutofit/>
          </a:bodyPr>
          <a:lstStyle/>
          <a:p>
            <a:pPr algn="ctr"/>
            <a:endParaRPr sz="1800">
              <a:solidFill>
                <a:srgbClr val="A9DBD6"/>
              </a:solidFill>
            </a:endParaRPr>
          </a:p>
        </p:txBody>
      </p:sp>
      <p:sp>
        <p:nvSpPr>
          <p:cNvPr id="1342" name="Shape 1342"/>
          <p:cNvSpPr txBox="1"/>
          <p:nvPr/>
        </p:nvSpPr>
        <p:spPr>
          <a:xfrm>
            <a:off x="6402858" y="4782060"/>
            <a:ext cx="2656799" cy="195600"/>
          </a:xfrm>
          <a:prstGeom prst="rect">
            <a:avLst/>
          </a:prstGeom>
          <a:noFill/>
          <a:ln>
            <a:noFill/>
          </a:ln>
        </p:spPr>
        <p:txBody>
          <a:bodyPr lIns="91425" tIns="91425" rIns="91425" bIns="91425" anchor="t" anchorCtr="0">
            <a:noAutofit/>
          </a:bodyPr>
          <a:lstStyle/>
          <a:p>
            <a:pPr algn="r">
              <a:buClrTx/>
              <a:buFontTx/>
              <a:buNone/>
            </a:pPr>
            <a:r>
              <a:rPr lang="en" sz="700">
                <a:solidFill>
                  <a:srgbClr val="D5EDEA"/>
                </a:solidFill>
                <a:latin typeface="Proxima Nova"/>
                <a:ea typeface="Proxima Nova"/>
                <a:cs typeface="Proxima Nova"/>
                <a:sym typeface="Proxima Nova"/>
              </a:rPr>
              <a:t>© Copyright 2017 Pivotal Software, Inc. All rights Reserved.</a:t>
            </a:r>
          </a:p>
          <a:p>
            <a:pPr>
              <a:buClrTx/>
              <a:buFontTx/>
              <a:buNone/>
            </a:pPr>
            <a:endParaRPr sz="700">
              <a:solidFill>
                <a:srgbClr val="D5EDEA"/>
              </a:solidFill>
              <a:latin typeface="Proxima Nova"/>
              <a:ea typeface="Proxima Nova"/>
              <a:cs typeface="Proxima Nova"/>
              <a:sym typeface="Proxima Nova"/>
            </a:endParaRPr>
          </a:p>
        </p:txBody>
      </p:sp>
      <p:sp>
        <p:nvSpPr>
          <p:cNvPr id="1343" name="Shape 1343"/>
          <p:cNvSpPr txBox="1">
            <a:spLocks noGrp="1"/>
          </p:cNvSpPr>
          <p:nvPr>
            <p:ph type="title"/>
          </p:nvPr>
        </p:nvSpPr>
        <p:spPr>
          <a:xfrm>
            <a:off x="668800" y="2538500"/>
            <a:ext cx="7796700" cy="1529400"/>
          </a:xfrm>
          <a:prstGeom prst="rect">
            <a:avLst/>
          </a:prstGeom>
          <a:noFill/>
          <a:ln>
            <a:noFill/>
          </a:ln>
        </p:spPr>
        <p:txBody>
          <a:bodyPr lIns="91425" tIns="91425" rIns="91425" bIns="91425" anchor="t" anchorCtr="0"/>
          <a:lstStyle>
            <a:lvl1pPr lvl="0" algn="ctr" rtl="0">
              <a:spcBef>
                <a:spcPts val="0"/>
              </a:spcBef>
              <a:buNone/>
              <a:defRPr sz="2500">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44" name="Shape 1344"/>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grpSp>
        <p:nvGrpSpPr>
          <p:cNvPr id="1345" name="Shape 1345"/>
          <p:cNvGrpSpPr/>
          <p:nvPr/>
        </p:nvGrpSpPr>
        <p:grpSpPr>
          <a:xfrm>
            <a:off x="3681215" y="1510641"/>
            <a:ext cx="1866239" cy="437130"/>
            <a:chOff x="1841475" y="2392725"/>
            <a:chExt cx="3928925" cy="920275"/>
          </a:xfrm>
        </p:grpSpPr>
        <p:sp>
          <p:nvSpPr>
            <p:cNvPr id="1346" name="Shape 13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7" name="Shape 13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8" name="Shape 13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49" name="Shape 13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0" name="Shape 13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1" name="Shape 13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2" name="Shape 13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lIns="91425" tIns="91425" rIns="91425" bIns="91425" anchor="ctr" anchorCtr="0">
              <a:noAutofit/>
            </a:bodyPr>
            <a:lstStyle/>
            <a:p>
              <a:pPr>
                <a:buClrTx/>
                <a:buFontTx/>
                <a:buNone/>
              </a:pPr>
              <a:endParaRPr/>
            </a:p>
          </p:txBody>
        </p:sp>
        <p:sp>
          <p:nvSpPr>
            <p:cNvPr id="1353" name="Shape 13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lIns="91425" tIns="91425" rIns="91425" bIns="91425" anchor="ctr" anchorCtr="0">
              <a:noAutofit/>
            </a:bodyPr>
            <a:lstStyle/>
            <a:p>
              <a:pPr>
                <a:buClrTx/>
                <a:buFontTx/>
                <a:buNone/>
              </a:pPr>
              <a:endParaRPr/>
            </a:p>
          </p:txBody>
        </p:sp>
      </p:grpSp>
    </p:spTree>
    <p:extLst>
      <p:ext uri="{BB962C8B-B14F-4D97-AF65-F5344CB8AC3E}">
        <p14:creationId xmlns:p14="http://schemas.microsoft.com/office/powerpoint/2010/main" val="236328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13_Title">
    <p:bg>
      <p:bgPr>
        <a:solidFill>
          <a:srgbClr val="1AB9A5"/>
        </a:solidFill>
        <a:effectLst/>
      </p:bgPr>
    </p:bg>
    <p:spTree>
      <p:nvGrpSpPr>
        <p:cNvPr id="1" name="Shape 3462"/>
        <p:cNvGrpSpPr/>
        <p:nvPr/>
      </p:nvGrpSpPr>
      <p:grpSpPr>
        <a:xfrm>
          <a:off x="0" y="0"/>
          <a:ext cx="0" cy="0"/>
          <a:chOff x="0" y="0"/>
          <a:chExt cx="0" cy="0"/>
        </a:xfrm>
      </p:grpSpPr>
      <p:pic>
        <p:nvPicPr>
          <p:cNvPr id="3463" name="Shape 3463" descr="Shape 1466"/>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464" name="Shape 3464"/>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465" name="Shape 3465" descr="Shape 1468"/>
          <p:cNvPicPr preferRelativeResize="0"/>
          <p:nvPr/>
        </p:nvPicPr>
        <p:blipFill rotWithShape="1">
          <a:blip r:embed="rId3">
            <a:alphaModFix/>
          </a:blip>
          <a:srcRect/>
          <a:stretch/>
        </p:blipFill>
        <p:spPr>
          <a:xfrm>
            <a:off x="224818" y="515477"/>
            <a:ext cx="2353800" cy="921000"/>
          </a:xfrm>
          <a:prstGeom prst="rect">
            <a:avLst/>
          </a:prstGeom>
          <a:noFill/>
          <a:ln>
            <a:noFill/>
          </a:ln>
        </p:spPr>
      </p:pic>
      <p:cxnSp>
        <p:nvCxnSpPr>
          <p:cNvPr id="3466" name="Shape 34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467" name="Shape 3467"/>
          <p:cNvSpPr txBox="1">
            <a:spLocks noGrp="1"/>
          </p:cNvSpPr>
          <p:nvPr>
            <p:ph type="title"/>
          </p:nvPr>
        </p:nvSpPr>
        <p:spPr>
          <a:xfrm>
            <a:off x="668791" y="1737009"/>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68" name="Shape 3468"/>
          <p:cNvSpPr txBox="1"/>
          <p:nvPr/>
        </p:nvSpPr>
        <p:spPr>
          <a:xfrm>
            <a:off x="6402853"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469" name="Shape 34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9460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75_Blank">
    <p:spTree>
      <p:nvGrpSpPr>
        <p:cNvPr id="1" name="Shape 3470"/>
        <p:cNvGrpSpPr/>
        <p:nvPr/>
      </p:nvGrpSpPr>
      <p:grpSpPr>
        <a:xfrm>
          <a:off x="0" y="0"/>
          <a:ext cx="0" cy="0"/>
          <a:chOff x="0" y="0"/>
          <a:chExt cx="0" cy="0"/>
        </a:xfrm>
      </p:grpSpPr>
      <p:pic>
        <p:nvPicPr>
          <p:cNvPr id="3471" name="Shape 3471" descr="Shape 147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72" name="Shape 34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08172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17_Title only">
    <p:spTree>
      <p:nvGrpSpPr>
        <p:cNvPr id="1" name="Shape 3473"/>
        <p:cNvGrpSpPr/>
        <p:nvPr/>
      </p:nvGrpSpPr>
      <p:grpSpPr>
        <a:xfrm>
          <a:off x="0" y="0"/>
          <a:ext cx="0" cy="0"/>
          <a:chOff x="0" y="0"/>
          <a:chExt cx="0" cy="0"/>
        </a:xfrm>
      </p:grpSpPr>
      <p:sp>
        <p:nvSpPr>
          <p:cNvPr id="3474" name="Shape 3474"/>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75" name="Shape 347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0207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14_Side-by-Side">
    <p:spTree>
      <p:nvGrpSpPr>
        <p:cNvPr id="1" name="Shape 3476"/>
        <p:cNvGrpSpPr/>
        <p:nvPr/>
      </p:nvGrpSpPr>
      <p:grpSpPr>
        <a:xfrm>
          <a:off x="0" y="0"/>
          <a:ext cx="0" cy="0"/>
          <a:chOff x="0" y="0"/>
          <a:chExt cx="0" cy="0"/>
        </a:xfrm>
      </p:grpSpPr>
      <p:pic>
        <p:nvPicPr>
          <p:cNvPr id="3477" name="Shape 3477" descr="Shape 14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78" name="Shape 347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79" name="Shape 347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0" name="Shape 3480"/>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81" name="Shape 34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44873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76_Blank">
    <p:spTree>
      <p:nvGrpSpPr>
        <p:cNvPr id="1" name="Shape 3482"/>
        <p:cNvGrpSpPr/>
        <p:nvPr/>
      </p:nvGrpSpPr>
      <p:grpSpPr>
        <a:xfrm>
          <a:off x="0" y="0"/>
          <a:ext cx="0" cy="0"/>
          <a:chOff x="0" y="0"/>
          <a:chExt cx="0" cy="0"/>
        </a:xfrm>
      </p:grpSpPr>
      <p:pic>
        <p:nvPicPr>
          <p:cNvPr id="3483" name="Shape 3483" descr="Shape 148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484" name="Shape 3484"/>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639552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15_Side-by-Side">
    <p:spTree>
      <p:nvGrpSpPr>
        <p:cNvPr id="1" name="Shape 3485"/>
        <p:cNvGrpSpPr/>
        <p:nvPr/>
      </p:nvGrpSpPr>
      <p:grpSpPr>
        <a:xfrm>
          <a:off x="0" y="0"/>
          <a:ext cx="0" cy="0"/>
          <a:chOff x="0" y="0"/>
          <a:chExt cx="0" cy="0"/>
        </a:xfrm>
      </p:grpSpPr>
      <p:pic>
        <p:nvPicPr>
          <p:cNvPr id="3486" name="Shape 3486" descr="Shape 148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487" name="Shape 348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488" name="Shape 348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489" name="Shape 3489"/>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0" name="Shape 34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4335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15_Body">
    <p:spTree>
      <p:nvGrpSpPr>
        <p:cNvPr id="1" name="Shape 3491"/>
        <p:cNvGrpSpPr/>
        <p:nvPr/>
      </p:nvGrpSpPr>
      <p:grpSpPr>
        <a:xfrm>
          <a:off x="0" y="0"/>
          <a:ext cx="0" cy="0"/>
          <a:chOff x="0" y="0"/>
          <a:chExt cx="0" cy="0"/>
        </a:xfrm>
      </p:grpSpPr>
      <p:pic>
        <p:nvPicPr>
          <p:cNvPr id="3492" name="Shape 3492" descr="Shape 149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493" name="Shape 3493"/>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4" name="Shape 34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0244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13_Title slide">
    <p:spTree>
      <p:nvGrpSpPr>
        <p:cNvPr id="1" name="Shape 3495"/>
        <p:cNvGrpSpPr/>
        <p:nvPr/>
      </p:nvGrpSpPr>
      <p:grpSpPr>
        <a:xfrm>
          <a:off x="0" y="0"/>
          <a:ext cx="0" cy="0"/>
          <a:chOff x="0" y="0"/>
          <a:chExt cx="0" cy="0"/>
        </a:xfrm>
      </p:grpSpPr>
      <p:sp>
        <p:nvSpPr>
          <p:cNvPr id="3496" name="Shape 349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497" name="Shape 3497"/>
          <p:cNvSpPr txBox="1">
            <a:spLocks noGrp="1"/>
          </p:cNvSpPr>
          <p:nvPr>
            <p:ph type="body" idx="1"/>
          </p:nvPr>
        </p:nvSpPr>
        <p:spPr>
          <a:xfrm>
            <a:off x="311696"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98" name="Shape 3498"/>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8541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cSld name="13_Section header">
    <p:spTree>
      <p:nvGrpSpPr>
        <p:cNvPr id="1" name="Shape 3499"/>
        <p:cNvGrpSpPr/>
        <p:nvPr/>
      </p:nvGrpSpPr>
      <p:grpSpPr>
        <a:xfrm>
          <a:off x="0" y="0"/>
          <a:ext cx="0" cy="0"/>
          <a:chOff x="0" y="0"/>
          <a:chExt cx="0" cy="0"/>
        </a:xfrm>
      </p:grpSpPr>
      <p:sp>
        <p:nvSpPr>
          <p:cNvPr id="3500" name="Shape 3500"/>
          <p:cNvSpPr txBox="1">
            <a:spLocks noGrp="1"/>
          </p:cNvSpPr>
          <p:nvPr>
            <p:ph type="title"/>
          </p:nvPr>
        </p:nvSpPr>
        <p:spPr>
          <a:xfrm>
            <a:off x="311696"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1" name="Shape 3501"/>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5331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13_Title and body">
    <p:spTree>
      <p:nvGrpSpPr>
        <p:cNvPr id="1" name="Shape 3502"/>
        <p:cNvGrpSpPr/>
        <p:nvPr/>
      </p:nvGrpSpPr>
      <p:grpSpPr>
        <a:xfrm>
          <a:off x="0" y="0"/>
          <a:ext cx="0" cy="0"/>
          <a:chOff x="0" y="0"/>
          <a:chExt cx="0" cy="0"/>
        </a:xfrm>
      </p:grpSpPr>
      <p:sp>
        <p:nvSpPr>
          <p:cNvPr id="3503" name="Shape 3503"/>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4" name="Shape 3504"/>
          <p:cNvSpPr txBox="1">
            <a:spLocks noGrp="1"/>
          </p:cNvSpPr>
          <p:nvPr>
            <p:ph type="body" idx="1"/>
          </p:nvPr>
        </p:nvSpPr>
        <p:spPr>
          <a:xfrm>
            <a:off x="311696" y="1152475"/>
            <a:ext cx="8520600" cy="3416400"/>
          </a:xfrm>
          <a:prstGeom prst="rect">
            <a:avLst/>
          </a:prstGeom>
          <a:noFill/>
          <a:ln>
            <a:noFill/>
          </a:ln>
        </p:spPr>
        <p:txBody>
          <a:bodyPr lIns="91425" tIns="91425" rIns="91425" bIns="91425" anchor="t" anchorCtr="0"/>
          <a:lstStyle>
            <a:lvl1pPr marL="11430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5" name="Shape 350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0161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ivider">
    <p:bg>
      <p:bgPr>
        <a:solidFill>
          <a:schemeClr val="lt2"/>
        </a:solidFill>
        <a:effectLst/>
      </p:bgPr>
    </p:bg>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56" name="Shape 1356"/>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57" name="Shape 1357"/>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58" name="Shape 135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152702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13_Title and two columns">
    <p:spTree>
      <p:nvGrpSpPr>
        <p:cNvPr id="1" name="Shape 3506"/>
        <p:cNvGrpSpPr/>
        <p:nvPr/>
      </p:nvGrpSpPr>
      <p:grpSpPr>
        <a:xfrm>
          <a:off x="0" y="0"/>
          <a:ext cx="0" cy="0"/>
          <a:chOff x="0" y="0"/>
          <a:chExt cx="0" cy="0"/>
        </a:xfrm>
      </p:grpSpPr>
      <p:sp>
        <p:nvSpPr>
          <p:cNvPr id="3507" name="Shape 3507"/>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08" name="Shape 3508"/>
          <p:cNvSpPr txBox="1">
            <a:spLocks noGrp="1"/>
          </p:cNvSpPr>
          <p:nvPr>
            <p:ph type="body" idx="1"/>
          </p:nvPr>
        </p:nvSpPr>
        <p:spPr>
          <a:xfrm>
            <a:off x="311696" y="1152475"/>
            <a:ext cx="3999900" cy="3416400"/>
          </a:xfrm>
          <a:prstGeom prst="rect">
            <a:avLst/>
          </a:prstGeom>
          <a:noFill/>
          <a:ln>
            <a:noFill/>
          </a:ln>
        </p:spPr>
        <p:txBody>
          <a:bodyPr lIns="91425" tIns="91425" rIns="91425" bIns="91425" anchor="t" anchorCtr="0"/>
          <a:lstStyle>
            <a:lvl1pPr marL="8890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8890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8890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8890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8890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09" name="Shape 350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0" name="Shape 351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819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18_Title only">
    <p:spTree>
      <p:nvGrpSpPr>
        <p:cNvPr id="1" name="Shape 3511"/>
        <p:cNvGrpSpPr/>
        <p:nvPr/>
      </p:nvGrpSpPr>
      <p:grpSpPr>
        <a:xfrm>
          <a:off x="0" y="0"/>
          <a:ext cx="0" cy="0"/>
          <a:chOff x="0" y="0"/>
          <a:chExt cx="0" cy="0"/>
        </a:xfrm>
      </p:grpSpPr>
      <p:sp>
        <p:nvSpPr>
          <p:cNvPr id="3512" name="Shape 3512"/>
          <p:cNvSpPr txBox="1">
            <a:spLocks noGrp="1"/>
          </p:cNvSpPr>
          <p:nvPr>
            <p:ph type="title"/>
          </p:nvPr>
        </p:nvSpPr>
        <p:spPr>
          <a:xfrm>
            <a:off x="311696"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3" name="Shape 351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492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13_One column text">
    <p:spTree>
      <p:nvGrpSpPr>
        <p:cNvPr id="1" name="Shape 3514"/>
        <p:cNvGrpSpPr/>
        <p:nvPr/>
      </p:nvGrpSpPr>
      <p:grpSpPr>
        <a:xfrm>
          <a:off x="0" y="0"/>
          <a:ext cx="0" cy="0"/>
          <a:chOff x="0" y="0"/>
          <a:chExt cx="0" cy="0"/>
        </a:xfrm>
      </p:grpSpPr>
      <p:sp>
        <p:nvSpPr>
          <p:cNvPr id="3515" name="Shape 3515"/>
          <p:cNvSpPr txBox="1">
            <a:spLocks noGrp="1"/>
          </p:cNvSpPr>
          <p:nvPr>
            <p:ph type="title"/>
          </p:nvPr>
        </p:nvSpPr>
        <p:spPr>
          <a:xfrm>
            <a:off x="311696"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16" name="Shape 3516"/>
          <p:cNvSpPr txBox="1">
            <a:spLocks noGrp="1"/>
          </p:cNvSpPr>
          <p:nvPr>
            <p:ph type="body" idx="1"/>
          </p:nvPr>
        </p:nvSpPr>
        <p:spPr>
          <a:xfrm>
            <a:off x="311696" y="1389598"/>
            <a:ext cx="2808000" cy="3179400"/>
          </a:xfrm>
          <a:prstGeom prst="rect">
            <a:avLst/>
          </a:prstGeom>
          <a:noFill/>
          <a:ln>
            <a:noFill/>
          </a:ln>
        </p:spPr>
        <p:txBody>
          <a:bodyPr lIns="91425" tIns="91425" rIns="91425" bIns="91425" anchor="t" anchorCtr="0"/>
          <a:lstStyle>
            <a:lvl1pPr marL="7620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7620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7620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7620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7620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17" name="Shape 3517"/>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5372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cSld name="13_Main point">
    <p:spTree>
      <p:nvGrpSpPr>
        <p:cNvPr id="1" name="Shape 3518"/>
        <p:cNvGrpSpPr/>
        <p:nvPr/>
      </p:nvGrpSpPr>
      <p:grpSpPr>
        <a:xfrm>
          <a:off x="0" y="0"/>
          <a:ext cx="0" cy="0"/>
          <a:chOff x="0" y="0"/>
          <a:chExt cx="0" cy="0"/>
        </a:xfrm>
      </p:grpSpPr>
      <p:sp>
        <p:nvSpPr>
          <p:cNvPr id="3519" name="Shape 3519"/>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0" name="Shape 3520"/>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2144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13_Section title and description">
    <p:spTree>
      <p:nvGrpSpPr>
        <p:cNvPr id="1" name="Shape 3521"/>
        <p:cNvGrpSpPr/>
        <p:nvPr/>
      </p:nvGrpSpPr>
      <p:grpSpPr>
        <a:xfrm>
          <a:off x="0" y="0"/>
          <a:ext cx="0" cy="0"/>
          <a:chOff x="0" y="0"/>
          <a:chExt cx="0" cy="0"/>
        </a:xfrm>
      </p:grpSpPr>
      <p:sp>
        <p:nvSpPr>
          <p:cNvPr id="3522" name="Shape 3522"/>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523" name="Shape 3523"/>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24" name="Shape 3524"/>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5" name="Shape 3525"/>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6" name="Shape 3526"/>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24562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13_Caption">
    <p:spTree>
      <p:nvGrpSpPr>
        <p:cNvPr id="1" name="Shape 3527"/>
        <p:cNvGrpSpPr/>
        <p:nvPr/>
      </p:nvGrpSpPr>
      <p:grpSpPr>
        <a:xfrm>
          <a:off x="0" y="0"/>
          <a:ext cx="0" cy="0"/>
          <a:chOff x="0" y="0"/>
          <a:chExt cx="0" cy="0"/>
        </a:xfrm>
      </p:grpSpPr>
      <p:sp>
        <p:nvSpPr>
          <p:cNvPr id="3528" name="Shape 3528"/>
          <p:cNvSpPr txBox="1">
            <a:spLocks noGrp="1"/>
          </p:cNvSpPr>
          <p:nvPr>
            <p:ph type="body" idx="1"/>
          </p:nvPr>
        </p:nvSpPr>
        <p:spPr>
          <a:xfrm>
            <a:off x="311696"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11430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29" name="Shape 3529"/>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650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13_Big number">
    <p:spTree>
      <p:nvGrpSpPr>
        <p:cNvPr id="1" name="Shape 3530"/>
        <p:cNvGrpSpPr/>
        <p:nvPr/>
      </p:nvGrpSpPr>
      <p:grpSpPr>
        <a:xfrm>
          <a:off x="0" y="0"/>
          <a:ext cx="0" cy="0"/>
          <a:chOff x="0" y="0"/>
          <a:chExt cx="0" cy="0"/>
        </a:xfrm>
      </p:grpSpPr>
      <p:sp>
        <p:nvSpPr>
          <p:cNvPr id="3531" name="Shape 3531"/>
          <p:cNvSpPr txBox="1">
            <a:spLocks noGrp="1"/>
          </p:cNvSpPr>
          <p:nvPr>
            <p:ph type="title"/>
          </p:nvPr>
        </p:nvSpPr>
        <p:spPr>
          <a:xfrm>
            <a:off x="311696"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32" name="Shape 3532"/>
          <p:cNvSpPr txBox="1">
            <a:spLocks noGrp="1"/>
          </p:cNvSpPr>
          <p:nvPr>
            <p:ph type="body" idx="1"/>
          </p:nvPr>
        </p:nvSpPr>
        <p:spPr>
          <a:xfrm>
            <a:off x="311696" y="3152225"/>
            <a:ext cx="8520600" cy="1300800"/>
          </a:xfrm>
          <a:prstGeom prst="rect">
            <a:avLst/>
          </a:prstGeom>
          <a:noFill/>
          <a:ln>
            <a:noFill/>
          </a:ln>
        </p:spPr>
        <p:txBody>
          <a:bodyPr lIns="91425" tIns="91425" rIns="91425" bIns="91425" anchor="t" anchorCtr="0"/>
          <a:lstStyle>
            <a:lvl1pPr marL="11430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11430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11430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11430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11430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533" name="Shape 3533"/>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21995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77_Blank">
    <p:spTree>
      <p:nvGrpSpPr>
        <p:cNvPr id="1" name="Shape 3534"/>
        <p:cNvGrpSpPr/>
        <p:nvPr/>
      </p:nvGrpSpPr>
      <p:grpSpPr>
        <a:xfrm>
          <a:off x="0" y="0"/>
          <a:ext cx="0" cy="0"/>
          <a:chOff x="0" y="0"/>
          <a:chExt cx="0" cy="0"/>
        </a:xfrm>
      </p:grpSpPr>
      <p:sp>
        <p:nvSpPr>
          <p:cNvPr id="3535" name="Shape 3535"/>
          <p:cNvSpPr txBox="1">
            <a:spLocks noGrp="1"/>
          </p:cNvSpPr>
          <p:nvPr>
            <p:ph type="sldNum" idx="12"/>
          </p:nvPr>
        </p:nvSpPr>
        <p:spPr>
          <a:xfrm>
            <a:off x="8684440"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99127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13_Divider">
    <p:bg>
      <p:bgPr>
        <a:solidFill>
          <a:srgbClr val="1AB9A5"/>
        </a:solidFill>
        <a:effectLst/>
      </p:bgPr>
    </p:bg>
    <p:spTree>
      <p:nvGrpSpPr>
        <p:cNvPr id="1" name="Shape 3536"/>
        <p:cNvGrpSpPr/>
        <p:nvPr/>
      </p:nvGrpSpPr>
      <p:grpSpPr>
        <a:xfrm>
          <a:off x="0" y="0"/>
          <a:ext cx="0" cy="0"/>
          <a:chOff x="0" y="0"/>
          <a:chExt cx="0" cy="0"/>
        </a:xfrm>
      </p:grpSpPr>
      <p:sp>
        <p:nvSpPr>
          <p:cNvPr id="3537" name="Shape 35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38" name="Shape 3538"/>
          <p:cNvCxnSpPr/>
          <p:nvPr/>
        </p:nvCxnSpPr>
        <p:spPr>
          <a:xfrm>
            <a:off x="4202555" y="2323833"/>
            <a:ext cx="738900" cy="0"/>
          </a:xfrm>
          <a:prstGeom prst="straightConnector1">
            <a:avLst/>
          </a:prstGeom>
          <a:noFill/>
          <a:ln w="38100" cap="flat" cmpd="sng">
            <a:solidFill>
              <a:srgbClr val="FFFFFF"/>
            </a:solidFill>
            <a:prstDash val="solid"/>
            <a:round/>
            <a:headEnd type="none" w="med" len="med"/>
            <a:tailEnd type="none" w="med" len="med"/>
          </a:ln>
        </p:spPr>
      </p:cxnSp>
      <p:pic>
        <p:nvPicPr>
          <p:cNvPr id="3539" name="Shape 3539" descr="Shape 1542"/>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40" name="Shape 354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963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13_Intro">
    <p:spTree>
      <p:nvGrpSpPr>
        <p:cNvPr id="1" name="Shape 3541"/>
        <p:cNvGrpSpPr/>
        <p:nvPr/>
      </p:nvGrpSpPr>
      <p:grpSpPr>
        <a:xfrm>
          <a:off x="0" y="0"/>
          <a:ext cx="0" cy="0"/>
          <a:chOff x="0" y="0"/>
          <a:chExt cx="0" cy="0"/>
        </a:xfrm>
      </p:grpSpPr>
      <p:sp>
        <p:nvSpPr>
          <p:cNvPr id="3542" name="Shape 354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543" name="Shape 3543" descr="Shape 154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544" name="Shape 3544"/>
          <p:cNvCxnSpPr/>
          <p:nvPr/>
        </p:nvCxnSpPr>
        <p:spPr>
          <a:xfrm>
            <a:off x="301139" y="2126467"/>
            <a:ext cx="738900" cy="0"/>
          </a:xfrm>
          <a:prstGeom prst="straightConnector1">
            <a:avLst/>
          </a:prstGeom>
          <a:noFill/>
          <a:ln w="38100" cap="flat" cmpd="sng">
            <a:solidFill>
              <a:srgbClr val="00253E"/>
            </a:solidFill>
            <a:prstDash val="solid"/>
            <a:round/>
            <a:headEnd type="none" w="med" len="med"/>
            <a:tailEnd type="none" w="med" len="med"/>
          </a:ln>
        </p:spPr>
      </p:cxnSp>
      <p:sp>
        <p:nvSpPr>
          <p:cNvPr id="3545" name="Shape 354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46" name="Shape 354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47" name="Shape 35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2571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ark Divider">
    <p:bg>
      <p:bgPr>
        <a:solidFill>
          <a:schemeClr val="dk1"/>
        </a:solidFill>
        <a:effectLst/>
      </p:bgPr>
    </p:bg>
    <p:spTree>
      <p:nvGrpSpPr>
        <p:cNvPr id="1" name="Shape 1359"/>
        <p:cNvGrpSpPr/>
        <p:nvPr/>
      </p:nvGrpSpPr>
      <p:grpSpPr>
        <a:xfrm>
          <a:off x="0" y="0"/>
          <a:ext cx="0" cy="0"/>
          <a:chOff x="0" y="0"/>
          <a:chExt cx="0" cy="0"/>
        </a:xfrm>
      </p:grpSpPr>
      <p:sp>
        <p:nvSpPr>
          <p:cNvPr id="1360" name="Shape 1360"/>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lvl="0" algn="ctr" rtl="0">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61" name="Shape 1361"/>
          <p:cNvSpPr txBox="1">
            <a:spLocks noGrp="1"/>
          </p:cNvSpPr>
          <p:nvPr>
            <p:ph type="title" idx="2"/>
          </p:nvPr>
        </p:nvSpPr>
        <p:spPr>
          <a:xfrm>
            <a:off x="668800" y="2365150"/>
            <a:ext cx="7796700" cy="1702500"/>
          </a:xfrm>
          <a:prstGeom prst="rect">
            <a:avLst/>
          </a:prstGeom>
          <a:noFill/>
          <a:ln>
            <a:noFill/>
          </a:ln>
        </p:spPr>
        <p:txBody>
          <a:bodyPr lIns="91425" tIns="91425" rIns="91425" bIns="91425" anchor="t" anchorCtr="0"/>
          <a:lstStyle>
            <a:lvl1pPr lvl="0" algn="ctr" rtl="0">
              <a:spcBef>
                <a:spcPts val="0"/>
              </a:spcBef>
              <a:buNone/>
              <a:defRPr sz="3500" b="1">
                <a:solidFill>
                  <a:schemeClr val="lt2"/>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62" name="Shape 1362"/>
          <p:cNvCxnSpPr/>
          <p:nvPr/>
        </p:nvCxnSpPr>
        <p:spPr>
          <a:xfrm>
            <a:off x="4202556" y="2323836"/>
            <a:ext cx="738900" cy="0"/>
          </a:xfrm>
          <a:prstGeom prst="straightConnector1">
            <a:avLst/>
          </a:prstGeom>
          <a:noFill/>
          <a:ln w="38100" cap="flat" cmpd="sng">
            <a:solidFill>
              <a:srgbClr val="FFFFFF"/>
            </a:solidFill>
            <a:prstDash val="solid"/>
            <a:round/>
            <a:headEnd type="none" w="med" len="med"/>
            <a:tailEnd type="none" w="med" len="med"/>
          </a:ln>
        </p:spPr>
      </p:cxnSp>
      <p:pic>
        <p:nvPicPr>
          <p:cNvPr id="1363" name="Shape 136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762290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cSld name="13_Body w/ Support">
    <p:spTree>
      <p:nvGrpSpPr>
        <p:cNvPr id="1" name="Shape 3548"/>
        <p:cNvGrpSpPr/>
        <p:nvPr/>
      </p:nvGrpSpPr>
      <p:grpSpPr>
        <a:xfrm>
          <a:off x="0" y="0"/>
          <a:ext cx="0" cy="0"/>
          <a:chOff x="0" y="0"/>
          <a:chExt cx="0" cy="0"/>
        </a:xfrm>
      </p:grpSpPr>
      <p:pic>
        <p:nvPicPr>
          <p:cNvPr id="3549" name="Shape 3549" descr="Shape 155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0" name="Shape 355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551" name="Shape 355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2" name="Shape 3552"/>
          <p:cNvSpPr txBox="1">
            <a:spLocks noGrp="1"/>
          </p:cNvSpPr>
          <p:nvPr>
            <p:ph type="title"/>
          </p:nvPr>
        </p:nvSpPr>
        <p:spPr>
          <a:xfrm>
            <a:off x="253550" y="151269"/>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53" name="Shape 355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799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cSld name="13_Body w/ Image">
    <p:spTree>
      <p:nvGrpSpPr>
        <p:cNvPr id="1" name="Shape 3554"/>
        <p:cNvGrpSpPr/>
        <p:nvPr/>
      </p:nvGrpSpPr>
      <p:grpSpPr>
        <a:xfrm>
          <a:off x="0" y="0"/>
          <a:ext cx="0" cy="0"/>
          <a:chOff x="0" y="0"/>
          <a:chExt cx="0" cy="0"/>
        </a:xfrm>
      </p:grpSpPr>
      <p:sp>
        <p:nvSpPr>
          <p:cNvPr id="3555" name="Shape 355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556" name="Shape 355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557" name="Shape 3557" descr="Shape 156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558" name="Shape 355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559" name="Shape 3559"/>
          <p:cNvSpPr txBox="1">
            <a:spLocks noGrp="1"/>
          </p:cNvSpPr>
          <p:nvPr>
            <p:ph type="title"/>
          </p:nvPr>
        </p:nvSpPr>
        <p:spPr>
          <a:xfrm>
            <a:off x="253550" y="151269"/>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0" name="Shape 356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302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cSld name="78_Blank">
    <p:spTree>
      <p:nvGrpSpPr>
        <p:cNvPr id="1" name="Shape 3561"/>
        <p:cNvGrpSpPr/>
        <p:nvPr/>
      </p:nvGrpSpPr>
      <p:grpSpPr>
        <a:xfrm>
          <a:off x="0" y="0"/>
          <a:ext cx="0" cy="0"/>
          <a:chOff x="0" y="0"/>
          <a:chExt cx="0" cy="0"/>
        </a:xfrm>
      </p:grpSpPr>
      <p:sp>
        <p:nvSpPr>
          <p:cNvPr id="3562" name="Shape 356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8541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cSld name="13_Dark Mode — TESTING">
    <p:bg>
      <p:bgPr>
        <a:solidFill>
          <a:srgbClr val="00253E"/>
        </a:solidFill>
        <a:effectLst/>
      </p:bgPr>
    </p:bg>
    <p:spTree>
      <p:nvGrpSpPr>
        <p:cNvPr id="1" name="Shape 3563"/>
        <p:cNvGrpSpPr/>
        <p:nvPr/>
      </p:nvGrpSpPr>
      <p:grpSpPr>
        <a:xfrm>
          <a:off x="0" y="0"/>
          <a:ext cx="0" cy="0"/>
          <a:chOff x="0" y="0"/>
          <a:chExt cx="0" cy="0"/>
        </a:xfrm>
      </p:grpSpPr>
      <p:pic>
        <p:nvPicPr>
          <p:cNvPr id="3564" name="Shape 3564" descr="Shape 156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565" name="Shape 3565"/>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66" name="Shape 356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55941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cSld name="13_Statement">
    <p:spTree>
      <p:nvGrpSpPr>
        <p:cNvPr id="1" name="Shape 3567"/>
        <p:cNvGrpSpPr/>
        <p:nvPr/>
      </p:nvGrpSpPr>
      <p:grpSpPr>
        <a:xfrm>
          <a:off x="0" y="0"/>
          <a:ext cx="0" cy="0"/>
          <a:chOff x="0" y="0"/>
          <a:chExt cx="0" cy="0"/>
        </a:xfrm>
      </p:grpSpPr>
      <p:sp>
        <p:nvSpPr>
          <p:cNvPr id="3568" name="Shape 356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569" name="Shape 3569"/>
          <p:cNvSpPr txBox="1">
            <a:spLocks noGrp="1"/>
          </p:cNvSpPr>
          <p:nvPr>
            <p:ph type="title"/>
          </p:nvPr>
        </p:nvSpPr>
        <p:spPr>
          <a:xfrm>
            <a:off x="668800" y="925120"/>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570" name="Shape 3570" descr="Shape 157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571" name="Shape 357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638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cSld name="79_Blank">
    <p:spTree>
      <p:nvGrpSpPr>
        <p:cNvPr id="1" name="Shape 3572"/>
        <p:cNvGrpSpPr/>
        <p:nvPr/>
      </p:nvGrpSpPr>
      <p:grpSpPr>
        <a:xfrm>
          <a:off x="0" y="0"/>
          <a:ext cx="0" cy="0"/>
          <a:chOff x="0" y="0"/>
          <a:chExt cx="0" cy="0"/>
        </a:xfrm>
      </p:grpSpPr>
      <p:pic>
        <p:nvPicPr>
          <p:cNvPr id="3573" name="Shape 3573" descr="Shape 157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4" name="Shape 3574"/>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75" name="Shape 35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392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cSld name="80_Blank">
    <p:spTree>
      <p:nvGrpSpPr>
        <p:cNvPr id="1" name="Shape 3576"/>
        <p:cNvGrpSpPr/>
        <p:nvPr/>
      </p:nvGrpSpPr>
      <p:grpSpPr>
        <a:xfrm>
          <a:off x="0" y="0"/>
          <a:ext cx="0" cy="0"/>
          <a:chOff x="0" y="0"/>
          <a:chExt cx="0" cy="0"/>
        </a:xfrm>
      </p:grpSpPr>
      <p:pic>
        <p:nvPicPr>
          <p:cNvPr id="3577" name="Shape 3577" descr="Shape 158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78" name="Shape 3578"/>
          <p:cNvSpPr/>
          <p:nvPr/>
        </p:nvSpPr>
        <p:spPr>
          <a:xfrm>
            <a:off x="114300" y="112010"/>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79" name="Shape 357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1171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cSld name="81_Blank">
    <p:spTree>
      <p:nvGrpSpPr>
        <p:cNvPr id="1" name="Shape 3580"/>
        <p:cNvGrpSpPr/>
        <p:nvPr/>
      </p:nvGrpSpPr>
      <p:grpSpPr>
        <a:xfrm>
          <a:off x="0" y="0"/>
          <a:ext cx="0" cy="0"/>
          <a:chOff x="0" y="0"/>
          <a:chExt cx="0" cy="0"/>
        </a:xfrm>
      </p:grpSpPr>
      <p:pic>
        <p:nvPicPr>
          <p:cNvPr id="3581" name="Shape 3581" descr="Shape 158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2" name="Shape 358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655466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cSld name="82_Blank">
    <p:spTree>
      <p:nvGrpSpPr>
        <p:cNvPr id="1" name="Shape 3583"/>
        <p:cNvGrpSpPr/>
        <p:nvPr/>
      </p:nvGrpSpPr>
      <p:grpSpPr>
        <a:xfrm>
          <a:off x="0" y="0"/>
          <a:ext cx="0" cy="0"/>
          <a:chOff x="0" y="0"/>
          <a:chExt cx="0" cy="0"/>
        </a:xfrm>
      </p:grpSpPr>
      <p:pic>
        <p:nvPicPr>
          <p:cNvPr id="3584" name="Shape 3584" descr="Shape 158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85" name="Shape 3585"/>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586" name="Shape 35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485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cSld name="14_Title">
    <p:bg>
      <p:bgPr>
        <a:solidFill>
          <a:srgbClr val="1AB9A5"/>
        </a:solidFill>
        <a:effectLst/>
      </p:bgPr>
    </p:bg>
    <p:spTree>
      <p:nvGrpSpPr>
        <p:cNvPr id="1" name="Shape 3587"/>
        <p:cNvGrpSpPr/>
        <p:nvPr/>
      </p:nvGrpSpPr>
      <p:grpSpPr>
        <a:xfrm>
          <a:off x="0" y="0"/>
          <a:ext cx="0" cy="0"/>
          <a:chOff x="0" y="0"/>
          <a:chExt cx="0" cy="0"/>
        </a:xfrm>
      </p:grpSpPr>
      <p:pic>
        <p:nvPicPr>
          <p:cNvPr id="3588" name="Shape 3588" descr="Shape 1591"/>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589" name="Shape 3589"/>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590" name="Shape 3590" descr="Shape 1593"/>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591" name="Shape 3591"/>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592" name="Shape 3592"/>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593" name="Shape 3593"/>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594" name="Shape 35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000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Intro">
    <p:spTree>
      <p:nvGrpSpPr>
        <p:cNvPr id="1" name="Shape 1364"/>
        <p:cNvGrpSpPr/>
        <p:nvPr/>
      </p:nvGrpSpPr>
      <p:grpSpPr>
        <a:xfrm>
          <a:off x="0" y="0"/>
          <a:ext cx="0" cy="0"/>
          <a:chOff x="0" y="0"/>
          <a:chExt cx="0" cy="0"/>
        </a:xfrm>
      </p:grpSpPr>
      <p:sp>
        <p:nvSpPr>
          <p:cNvPr id="1365" name="Shape 1365"/>
          <p:cNvSpPr/>
          <p:nvPr/>
        </p:nvSpPr>
        <p:spPr>
          <a:xfrm>
            <a:off x="0" y="0"/>
            <a:ext cx="3048000" cy="5143500"/>
          </a:xfrm>
          <a:prstGeom prst="rect">
            <a:avLst/>
          </a:prstGeom>
          <a:solidFill>
            <a:schemeClr val="lt2"/>
          </a:solidFill>
          <a:ln>
            <a:noFill/>
          </a:ln>
        </p:spPr>
        <p:txBody>
          <a:bodyPr lIns="91425" tIns="91425" rIns="91425" bIns="91425" anchor="ctr" anchorCtr="0">
            <a:noAutofit/>
          </a:bodyPr>
          <a:lstStyle/>
          <a:p>
            <a:pPr>
              <a:buClrTx/>
              <a:buFontTx/>
              <a:buNone/>
            </a:pPr>
            <a:endParaRPr/>
          </a:p>
        </p:txBody>
      </p:sp>
      <p:pic>
        <p:nvPicPr>
          <p:cNvPr id="1366" name="Shape 136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67" name="Shape 1367"/>
          <p:cNvCxnSpPr/>
          <p:nvPr/>
        </p:nvCxnSpPr>
        <p:spPr>
          <a:xfrm>
            <a:off x="301145" y="2126470"/>
            <a:ext cx="738900" cy="0"/>
          </a:xfrm>
          <a:prstGeom prst="straightConnector1">
            <a:avLst/>
          </a:prstGeom>
          <a:noFill/>
          <a:ln w="38100" cap="flat" cmpd="sng">
            <a:solidFill>
              <a:schemeClr val="dk1"/>
            </a:solidFill>
            <a:prstDash val="solid"/>
            <a:round/>
            <a:headEnd type="none" w="med" len="med"/>
            <a:tailEnd type="none" w="med" len="med"/>
          </a:ln>
        </p:spPr>
      </p:cxnSp>
      <p:sp>
        <p:nvSpPr>
          <p:cNvPr id="1368" name="Shape 1368"/>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69" name="Shape 1369"/>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0" name="Shape 1370"/>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905838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83_Blank">
    <p:spTree>
      <p:nvGrpSpPr>
        <p:cNvPr id="1" name="Shape 3595"/>
        <p:cNvGrpSpPr/>
        <p:nvPr/>
      </p:nvGrpSpPr>
      <p:grpSpPr>
        <a:xfrm>
          <a:off x="0" y="0"/>
          <a:ext cx="0" cy="0"/>
          <a:chOff x="0" y="0"/>
          <a:chExt cx="0" cy="0"/>
        </a:xfrm>
      </p:grpSpPr>
      <p:pic>
        <p:nvPicPr>
          <p:cNvPr id="3596" name="Shape 3596" descr="Shape 159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597" name="Shape 3597"/>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41034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cSld name="19_Title only">
    <p:spTree>
      <p:nvGrpSpPr>
        <p:cNvPr id="1" name="Shape 3598"/>
        <p:cNvGrpSpPr/>
        <p:nvPr/>
      </p:nvGrpSpPr>
      <p:grpSpPr>
        <a:xfrm>
          <a:off x="0" y="0"/>
          <a:ext cx="0" cy="0"/>
          <a:chOff x="0" y="0"/>
          <a:chExt cx="0" cy="0"/>
        </a:xfrm>
      </p:grpSpPr>
      <p:sp>
        <p:nvSpPr>
          <p:cNvPr id="3599" name="Shape 3599"/>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0" name="Shape 360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60047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cSld name="16_Body">
    <p:spTree>
      <p:nvGrpSpPr>
        <p:cNvPr id="1" name="Shape 3601"/>
        <p:cNvGrpSpPr/>
        <p:nvPr/>
      </p:nvGrpSpPr>
      <p:grpSpPr>
        <a:xfrm>
          <a:off x="0" y="0"/>
          <a:ext cx="0" cy="0"/>
          <a:chOff x="0" y="0"/>
          <a:chExt cx="0" cy="0"/>
        </a:xfrm>
      </p:grpSpPr>
      <p:pic>
        <p:nvPicPr>
          <p:cNvPr id="3602" name="Shape 3602" descr="Shape 1605"/>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03" name="Shape 3603"/>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04" name="Shape 360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80635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16_Side-by-Side">
    <p:spTree>
      <p:nvGrpSpPr>
        <p:cNvPr id="1" name="Shape 3605"/>
        <p:cNvGrpSpPr/>
        <p:nvPr/>
      </p:nvGrpSpPr>
      <p:grpSpPr>
        <a:xfrm>
          <a:off x="0" y="0"/>
          <a:ext cx="0" cy="0"/>
          <a:chOff x="0" y="0"/>
          <a:chExt cx="0" cy="0"/>
        </a:xfrm>
      </p:grpSpPr>
      <p:pic>
        <p:nvPicPr>
          <p:cNvPr id="3606" name="Shape 3606" descr="Shape 16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07" name="Shape 3607"/>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08" name="Shape 3608"/>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09" name="Shape 3609"/>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10" name="Shape 361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61940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cSld name="14_Divider">
    <p:bg>
      <p:bgPr>
        <a:solidFill>
          <a:srgbClr val="1AB9A5"/>
        </a:solidFill>
        <a:effectLst/>
      </p:bgPr>
    </p:bg>
    <p:spTree>
      <p:nvGrpSpPr>
        <p:cNvPr id="1" name="Shape 3611"/>
        <p:cNvGrpSpPr/>
        <p:nvPr/>
      </p:nvGrpSpPr>
      <p:grpSpPr>
        <a:xfrm>
          <a:off x="0" y="0"/>
          <a:ext cx="0" cy="0"/>
          <a:chOff x="0" y="0"/>
          <a:chExt cx="0" cy="0"/>
        </a:xfrm>
      </p:grpSpPr>
      <p:sp>
        <p:nvSpPr>
          <p:cNvPr id="3612" name="Shape 361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13" name="Shape 3613"/>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614" name="Shape 3614" descr="Shape 161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15" name="Shape 36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81064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14_Statement">
    <p:spTree>
      <p:nvGrpSpPr>
        <p:cNvPr id="1" name="Shape 3616"/>
        <p:cNvGrpSpPr/>
        <p:nvPr/>
      </p:nvGrpSpPr>
      <p:grpSpPr>
        <a:xfrm>
          <a:off x="0" y="0"/>
          <a:ext cx="0" cy="0"/>
          <a:chOff x="0" y="0"/>
          <a:chExt cx="0" cy="0"/>
        </a:xfrm>
      </p:grpSpPr>
      <p:sp>
        <p:nvSpPr>
          <p:cNvPr id="3617" name="Shape 361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618" name="Shape 361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619" name="Shape 3619" descr="Shape 1622"/>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620" name="Shape 362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9448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84_Blank">
    <p:spTree>
      <p:nvGrpSpPr>
        <p:cNvPr id="1" name="Shape 3621"/>
        <p:cNvGrpSpPr/>
        <p:nvPr/>
      </p:nvGrpSpPr>
      <p:grpSpPr>
        <a:xfrm>
          <a:off x="0" y="0"/>
          <a:ext cx="0" cy="0"/>
          <a:chOff x="0" y="0"/>
          <a:chExt cx="0" cy="0"/>
        </a:xfrm>
      </p:grpSpPr>
      <p:pic>
        <p:nvPicPr>
          <p:cNvPr id="3622" name="Shape 3622" descr="Shape 162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23" name="Shape 3623"/>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624" name="Shape 362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5649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14_Title slide">
    <p:spTree>
      <p:nvGrpSpPr>
        <p:cNvPr id="1" name="Shape 3625"/>
        <p:cNvGrpSpPr/>
        <p:nvPr/>
      </p:nvGrpSpPr>
      <p:grpSpPr>
        <a:xfrm>
          <a:off x="0" y="0"/>
          <a:ext cx="0" cy="0"/>
          <a:chOff x="0" y="0"/>
          <a:chExt cx="0" cy="0"/>
        </a:xfrm>
      </p:grpSpPr>
      <p:sp>
        <p:nvSpPr>
          <p:cNvPr id="3626" name="Shape 3626"/>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27" name="Shape 3627"/>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28" name="Shape 362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0306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14_Section header">
    <p:spTree>
      <p:nvGrpSpPr>
        <p:cNvPr id="1" name="Shape 3629"/>
        <p:cNvGrpSpPr/>
        <p:nvPr/>
      </p:nvGrpSpPr>
      <p:grpSpPr>
        <a:xfrm>
          <a:off x="0" y="0"/>
          <a:ext cx="0" cy="0"/>
          <a:chOff x="0" y="0"/>
          <a:chExt cx="0" cy="0"/>
        </a:xfrm>
      </p:grpSpPr>
      <p:sp>
        <p:nvSpPr>
          <p:cNvPr id="3630" name="Shape 3630"/>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1" name="Shape 363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51630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14_Title and body">
    <p:spTree>
      <p:nvGrpSpPr>
        <p:cNvPr id="1" name="Shape 3632"/>
        <p:cNvGrpSpPr/>
        <p:nvPr/>
      </p:nvGrpSpPr>
      <p:grpSpPr>
        <a:xfrm>
          <a:off x="0" y="0"/>
          <a:ext cx="0" cy="0"/>
          <a:chOff x="0" y="0"/>
          <a:chExt cx="0" cy="0"/>
        </a:xfrm>
      </p:grpSpPr>
      <p:sp>
        <p:nvSpPr>
          <p:cNvPr id="3633" name="Shape 3633"/>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4" name="Shape 3634"/>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5" name="Shape 36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090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ark Intro">
    <p:spTree>
      <p:nvGrpSpPr>
        <p:cNvPr id="1" name="Shape 1371"/>
        <p:cNvGrpSpPr/>
        <p:nvPr/>
      </p:nvGrpSpPr>
      <p:grpSpPr>
        <a:xfrm>
          <a:off x="0" y="0"/>
          <a:ext cx="0" cy="0"/>
          <a:chOff x="0" y="0"/>
          <a:chExt cx="0" cy="0"/>
        </a:xfrm>
      </p:grpSpPr>
      <p:sp>
        <p:nvSpPr>
          <p:cNvPr id="1372" name="Shape 1372"/>
          <p:cNvSpPr/>
          <p:nvPr/>
        </p:nvSpPr>
        <p:spPr>
          <a:xfrm>
            <a:off x="0" y="0"/>
            <a:ext cx="3048000" cy="5143500"/>
          </a:xfrm>
          <a:prstGeom prst="rect">
            <a:avLst/>
          </a:prstGeom>
          <a:solidFill>
            <a:schemeClr val="dk1"/>
          </a:solidFill>
          <a:ln>
            <a:noFill/>
          </a:ln>
        </p:spPr>
        <p:txBody>
          <a:bodyPr lIns="91425" tIns="91425" rIns="91425" bIns="91425" anchor="ctr" anchorCtr="0">
            <a:noAutofit/>
          </a:bodyPr>
          <a:lstStyle/>
          <a:p>
            <a:pPr>
              <a:buClrTx/>
              <a:buFontTx/>
              <a:buNone/>
            </a:pPr>
            <a:endParaRPr/>
          </a:p>
        </p:txBody>
      </p:sp>
      <p:pic>
        <p:nvPicPr>
          <p:cNvPr id="1373" name="Shape 137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1374" name="Shape 1374"/>
          <p:cNvCxnSpPr/>
          <p:nvPr/>
        </p:nvCxnSpPr>
        <p:spPr>
          <a:xfrm>
            <a:off x="301145" y="2126470"/>
            <a:ext cx="738900" cy="0"/>
          </a:xfrm>
          <a:prstGeom prst="straightConnector1">
            <a:avLst/>
          </a:prstGeom>
          <a:noFill/>
          <a:ln w="38100" cap="flat" cmpd="sng">
            <a:solidFill>
              <a:schemeClr val="lt2"/>
            </a:solidFill>
            <a:prstDash val="solid"/>
            <a:round/>
            <a:headEnd type="none" w="med" len="med"/>
            <a:tailEnd type="none" w="med" len="med"/>
          </a:ln>
        </p:spPr>
      </p:cxnSp>
      <p:sp>
        <p:nvSpPr>
          <p:cNvPr id="1375" name="Shape 1375"/>
          <p:cNvSpPr txBox="1">
            <a:spLocks noGrp="1"/>
          </p:cNvSpPr>
          <p:nvPr>
            <p:ph type="title"/>
          </p:nvPr>
        </p:nvSpPr>
        <p:spPr>
          <a:xfrm>
            <a:off x="220475" y="449003"/>
            <a:ext cx="2751300" cy="1574400"/>
          </a:xfrm>
          <a:prstGeom prst="rect">
            <a:avLst/>
          </a:prstGeom>
          <a:noFill/>
          <a:ln>
            <a:noFill/>
          </a:ln>
        </p:spPr>
        <p:txBody>
          <a:bodyPr lIns="91425" tIns="91425" rIns="91425" bIns="91425" anchor="b" anchorCtr="0"/>
          <a:lstStyle>
            <a:lvl1pPr lvl="0" rtl="0">
              <a:spcBef>
                <a:spcPts val="0"/>
              </a:spcBef>
              <a:buNone/>
              <a:defRPr sz="2500" b="1">
                <a:solidFill>
                  <a:schemeClr val="lt2"/>
                </a:solidFill>
                <a:latin typeface="Proxima Nova"/>
                <a:ea typeface="Proxima Nova"/>
                <a:cs typeface="Proxima Nova"/>
                <a:sym typeface="Proxima Nova"/>
              </a:defRPr>
            </a:lvl1pPr>
            <a:lvl2pPr lvl="1" rtl="0">
              <a:spcBef>
                <a:spcPts val="0"/>
              </a:spcBef>
              <a:buNone/>
              <a:defRPr sz="2500"/>
            </a:lvl2pPr>
            <a:lvl3pPr lvl="2" rtl="0">
              <a:spcBef>
                <a:spcPts val="0"/>
              </a:spcBef>
              <a:buNone/>
              <a:defRPr sz="2500"/>
            </a:lvl3pPr>
            <a:lvl4pPr lvl="3" rtl="0">
              <a:spcBef>
                <a:spcPts val="0"/>
              </a:spcBef>
              <a:buNone/>
              <a:defRPr sz="2500"/>
            </a:lvl4pPr>
            <a:lvl5pPr lvl="4" rtl="0">
              <a:spcBef>
                <a:spcPts val="0"/>
              </a:spcBef>
              <a:buNone/>
              <a:defRPr sz="2500"/>
            </a:lvl5pPr>
            <a:lvl6pPr lvl="5" rtl="0">
              <a:spcBef>
                <a:spcPts val="0"/>
              </a:spcBef>
              <a:buNone/>
              <a:defRPr sz="2500"/>
            </a:lvl6pPr>
            <a:lvl7pPr lvl="6" rtl="0">
              <a:spcBef>
                <a:spcPts val="0"/>
              </a:spcBef>
              <a:buNone/>
              <a:defRPr sz="2500"/>
            </a:lvl7pPr>
            <a:lvl8pPr lvl="7" rtl="0">
              <a:spcBef>
                <a:spcPts val="0"/>
              </a:spcBef>
              <a:buNone/>
              <a:defRPr sz="2500"/>
            </a:lvl8pPr>
            <a:lvl9pPr lvl="8" rtl="0">
              <a:spcBef>
                <a:spcPts val="0"/>
              </a:spcBef>
              <a:buNone/>
              <a:defRPr sz="2500"/>
            </a:lvl9pPr>
          </a:lstStyle>
          <a:p>
            <a:endParaRPr/>
          </a:p>
        </p:txBody>
      </p:sp>
      <p:sp>
        <p:nvSpPr>
          <p:cNvPr id="1376" name="Shape 1376"/>
          <p:cNvSpPr txBox="1">
            <a:spLocks noGrp="1"/>
          </p:cNvSpPr>
          <p:nvPr>
            <p:ph type="title" idx="2"/>
          </p:nvPr>
        </p:nvSpPr>
        <p:spPr>
          <a:xfrm>
            <a:off x="220475" y="2274309"/>
            <a:ext cx="2751300" cy="1495200"/>
          </a:xfrm>
          <a:prstGeom prst="rect">
            <a:avLst/>
          </a:prstGeom>
          <a:noFill/>
          <a:ln>
            <a:noFill/>
          </a:ln>
        </p:spPr>
        <p:txBody>
          <a:bodyPr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377" name="Shape 1377"/>
          <p:cNvCxnSpPr/>
          <p:nvPr/>
        </p:nvCxnSpPr>
        <p:spPr>
          <a:xfrm>
            <a:off x="3040955" y="-214525"/>
            <a:ext cx="0" cy="11970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82180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14_Title and two columns">
    <p:spTree>
      <p:nvGrpSpPr>
        <p:cNvPr id="1" name="Shape 3636"/>
        <p:cNvGrpSpPr/>
        <p:nvPr/>
      </p:nvGrpSpPr>
      <p:grpSpPr>
        <a:xfrm>
          <a:off x="0" y="0"/>
          <a:ext cx="0" cy="0"/>
          <a:chOff x="0" y="0"/>
          <a:chExt cx="0" cy="0"/>
        </a:xfrm>
      </p:grpSpPr>
      <p:sp>
        <p:nvSpPr>
          <p:cNvPr id="3637" name="Shape 36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38" name="Shape 3638"/>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39" name="Shape 3639"/>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0" name="Shape 364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07628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14_One column text">
    <p:spTree>
      <p:nvGrpSpPr>
        <p:cNvPr id="1" name="Shape 3641"/>
        <p:cNvGrpSpPr/>
        <p:nvPr/>
      </p:nvGrpSpPr>
      <p:grpSpPr>
        <a:xfrm>
          <a:off x="0" y="0"/>
          <a:ext cx="0" cy="0"/>
          <a:chOff x="0" y="0"/>
          <a:chExt cx="0" cy="0"/>
        </a:xfrm>
      </p:grpSpPr>
      <p:sp>
        <p:nvSpPr>
          <p:cNvPr id="3642" name="Shape 3642"/>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3" name="Shape 3643"/>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44" name="Shape 364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7821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14_Main point">
    <p:spTree>
      <p:nvGrpSpPr>
        <p:cNvPr id="1" name="Shape 3645"/>
        <p:cNvGrpSpPr/>
        <p:nvPr/>
      </p:nvGrpSpPr>
      <p:grpSpPr>
        <a:xfrm>
          <a:off x="0" y="0"/>
          <a:ext cx="0" cy="0"/>
          <a:chOff x="0" y="0"/>
          <a:chExt cx="0" cy="0"/>
        </a:xfrm>
      </p:grpSpPr>
      <p:sp>
        <p:nvSpPr>
          <p:cNvPr id="3646" name="Shape 3646"/>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47" name="Shape 364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1169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4_Section title and description">
    <p:spTree>
      <p:nvGrpSpPr>
        <p:cNvPr id="1" name="Shape 3648"/>
        <p:cNvGrpSpPr/>
        <p:nvPr/>
      </p:nvGrpSpPr>
      <p:grpSpPr>
        <a:xfrm>
          <a:off x="0" y="0"/>
          <a:ext cx="0" cy="0"/>
          <a:chOff x="0" y="0"/>
          <a:chExt cx="0" cy="0"/>
        </a:xfrm>
      </p:grpSpPr>
      <p:sp>
        <p:nvSpPr>
          <p:cNvPr id="3649" name="Shape 364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650" name="Shape 365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1" name="Shape 365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2" name="Shape 365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3" name="Shape 36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11489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14_Caption">
    <p:spTree>
      <p:nvGrpSpPr>
        <p:cNvPr id="1" name="Shape 3654"/>
        <p:cNvGrpSpPr/>
        <p:nvPr/>
      </p:nvGrpSpPr>
      <p:grpSpPr>
        <a:xfrm>
          <a:off x="0" y="0"/>
          <a:ext cx="0" cy="0"/>
          <a:chOff x="0" y="0"/>
          <a:chExt cx="0" cy="0"/>
        </a:xfrm>
      </p:grpSpPr>
      <p:sp>
        <p:nvSpPr>
          <p:cNvPr id="3655" name="Shape 3655"/>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56" name="Shape 365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90445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cSld name="14_Big number">
    <p:spTree>
      <p:nvGrpSpPr>
        <p:cNvPr id="1" name="Shape 3657"/>
        <p:cNvGrpSpPr/>
        <p:nvPr/>
      </p:nvGrpSpPr>
      <p:grpSpPr>
        <a:xfrm>
          <a:off x="0" y="0"/>
          <a:ext cx="0" cy="0"/>
          <a:chOff x="0" y="0"/>
          <a:chExt cx="0" cy="0"/>
        </a:xfrm>
      </p:grpSpPr>
      <p:sp>
        <p:nvSpPr>
          <p:cNvPr id="3658" name="Shape 3658"/>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59" name="Shape 3659"/>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660" name="Shape 36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8769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85_Blank">
    <p:spTree>
      <p:nvGrpSpPr>
        <p:cNvPr id="1" name="Shape 3661"/>
        <p:cNvGrpSpPr/>
        <p:nvPr/>
      </p:nvGrpSpPr>
      <p:grpSpPr>
        <a:xfrm>
          <a:off x="0" y="0"/>
          <a:ext cx="0" cy="0"/>
          <a:chOff x="0" y="0"/>
          <a:chExt cx="0" cy="0"/>
        </a:xfrm>
      </p:grpSpPr>
      <p:sp>
        <p:nvSpPr>
          <p:cNvPr id="3662" name="Shape 36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9923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14_Intro">
    <p:spTree>
      <p:nvGrpSpPr>
        <p:cNvPr id="1" name="Shape 3663"/>
        <p:cNvGrpSpPr/>
        <p:nvPr/>
      </p:nvGrpSpPr>
      <p:grpSpPr>
        <a:xfrm>
          <a:off x="0" y="0"/>
          <a:ext cx="0" cy="0"/>
          <a:chOff x="0" y="0"/>
          <a:chExt cx="0" cy="0"/>
        </a:xfrm>
      </p:grpSpPr>
      <p:sp>
        <p:nvSpPr>
          <p:cNvPr id="3664" name="Shape 366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665" name="Shape 3665" descr="Shape 1668"/>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666" name="Shape 3666"/>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667" name="Shape 366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668" name="Shape 3668"/>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69" name="Shape 366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1313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14_Body w/ Support">
    <p:spTree>
      <p:nvGrpSpPr>
        <p:cNvPr id="1" name="Shape 3670"/>
        <p:cNvGrpSpPr/>
        <p:nvPr/>
      </p:nvGrpSpPr>
      <p:grpSpPr>
        <a:xfrm>
          <a:off x="0" y="0"/>
          <a:ext cx="0" cy="0"/>
          <a:chOff x="0" y="0"/>
          <a:chExt cx="0" cy="0"/>
        </a:xfrm>
      </p:grpSpPr>
      <p:pic>
        <p:nvPicPr>
          <p:cNvPr id="3671" name="Shape 3671" descr="Shape 167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72" name="Shape 3672"/>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673" name="Shape 3673"/>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74" name="Shape 367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75" name="Shape 36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8680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14_Body w/ Image">
    <p:spTree>
      <p:nvGrpSpPr>
        <p:cNvPr id="1" name="Shape 3676"/>
        <p:cNvGrpSpPr/>
        <p:nvPr/>
      </p:nvGrpSpPr>
      <p:grpSpPr>
        <a:xfrm>
          <a:off x="0" y="0"/>
          <a:ext cx="0" cy="0"/>
          <a:chOff x="0" y="0"/>
          <a:chExt cx="0" cy="0"/>
        </a:xfrm>
      </p:grpSpPr>
      <p:sp>
        <p:nvSpPr>
          <p:cNvPr id="3677" name="Shape 36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678" name="Shape 3678"/>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679" name="Shape 3679" descr="Shape 16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680" name="Shape 3680"/>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681" name="Shape 3681"/>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2" name="Shape 36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003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378"/>
        <p:cNvGrpSpPr/>
        <p:nvPr/>
      </p:nvGrpSpPr>
      <p:grpSpPr>
        <a:xfrm>
          <a:off x="0" y="0"/>
          <a:ext cx="0" cy="0"/>
          <a:chOff x="0" y="0"/>
          <a:chExt cx="0" cy="0"/>
        </a:xfrm>
      </p:grpSpPr>
      <p:pic>
        <p:nvPicPr>
          <p:cNvPr id="1379" name="Shape 1379"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80" name="Shape 1380"/>
          <p:cNvCxnSpPr/>
          <p:nvPr/>
        </p:nvCxnSpPr>
        <p:spPr>
          <a:xfrm rot="10800000">
            <a:off x="6096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381" name="Shape 1381"/>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2" name="Shape 138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40382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cSld name="86_Blank">
    <p:spTree>
      <p:nvGrpSpPr>
        <p:cNvPr id="1" name="Shape 3683"/>
        <p:cNvGrpSpPr/>
        <p:nvPr/>
      </p:nvGrpSpPr>
      <p:grpSpPr>
        <a:xfrm>
          <a:off x="0" y="0"/>
          <a:ext cx="0" cy="0"/>
          <a:chOff x="0" y="0"/>
          <a:chExt cx="0" cy="0"/>
        </a:xfrm>
      </p:grpSpPr>
      <p:sp>
        <p:nvSpPr>
          <p:cNvPr id="3684" name="Shape 368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62033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cSld name="14_Dark Mode — TESTING">
    <p:bg>
      <p:bgPr>
        <a:solidFill>
          <a:srgbClr val="00253E"/>
        </a:solidFill>
        <a:effectLst/>
      </p:bgPr>
    </p:bg>
    <p:spTree>
      <p:nvGrpSpPr>
        <p:cNvPr id="1" name="Shape 3685"/>
        <p:cNvGrpSpPr/>
        <p:nvPr/>
      </p:nvGrpSpPr>
      <p:grpSpPr>
        <a:xfrm>
          <a:off x="0" y="0"/>
          <a:ext cx="0" cy="0"/>
          <a:chOff x="0" y="0"/>
          <a:chExt cx="0" cy="0"/>
        </a:xfrm>
      </p:grpSpPr>
      <p:pic>
        <p:nvPicPr>
          <p:cNvPr id="3686" name="Shape 3686" descr="Shape 16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687" name="Shape 3687"/>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88" name="Shape 36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2382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cSld name="15_Title">
    <p:bg>
      <p:bgPr>
        <a:solidFill>
          <a:srgbClr val="1AB9A5"/>
        </a:solidFill>
        <a:effectLst/>
      </p:bgPr>
    </p:bg>
    <p:spTree>
      <p:nvGrpSpPr>
        <p:cNvPr id="1" name="Shape 3689"/>
        <p:cNvGrpSpPr/>
        <p:nvPr/>
      </p:nvGrpSpPr>
      <p:grpSpPr>
        <a:xfrm>
          <a:off x="0" y="0"/>
          <a:ext cx="0" cy="0"/>
          <a:chOff x="0" y="0"/>
          <a:chExt cx="0" cy="0"/>
        </a:xfrm>
      </p:grpSpPr>
      <p:pic>
        <p:nvPicPr>
          <p:cNvPr id="3690" name="Shape 3690" descr="Shape 1693"/>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691" name="Shape 3691"/>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692" name="Shape 3692" descr="Shape 1695"/>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693" name="Shape 3693"/>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694" name="Shape 3694"/>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695" name="Shape 3695"/>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696" name="Shape 36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9930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87_Blank">
    <p:spTree>
      <p:nvGrpSpPr>
        <p:cNvPr id="1" name="Shape 3697"/>
        <p:cNvGrpSpPr/>
        <p:nvPr/>
      </p:nvGrpSpPr>
      <p:grpSpPr>
        <a:xfrm>
          <a:off x="0" y="0"/>
          <a:ext cx="0" cy="0"/>
          <a:chOff x="0" y="0"/>
          <a:chExt cx="0" cy="0"/>
        </a:xfrm>
      </p:grpSpPr>
      <p:pic>
        <p:nvPicPr>
          <p:cNvPr id="3698" name="Shape 3698" descr="Shape 170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699" name="Shape 3699"/>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61431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88_Blank">
    <p:spTree>
      <p:nvGrpSpPr>
        <p:cNvPr id="1" name="Shape 3700"/>
        <p:cNvGrpSpPr/>
        <p:nvPr/>
      </p:nvGrpSpPr>
      <p:grpSpPr>
        <a:xfrm>
          <a:off x="0" y="0"/>
          <a:ext cx="0" cy="0"/>
          <a:chOff x="0" y="0"/>
          <a:chExt cx="0" cy="0"/>
        </a:xfrm>
      </p:grpSpPr>
      <p:pic>
        <p:nvPicPr>
          <p:cNvPr id="3701" name="Shape 3701" descr="Shape 1704"/>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02" name="Shape 370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6869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17_Body">
    <p:spTree>
      <p:nvGrpSpPr>
        <p:cNvPr id="1" name="Shape 3703"/>
        <p:cNvGrpSpPr/>
        <p:nvPr/>
      </p:nvGrpSpPr>
      <p:grpSpPr>
        <a:xfrm>
          <a:off x="0" y="0"/>
          <a:ext cx="0" cy="0"/>
          <a:chOff x="0" y="0"/>
          <a:chExt cx="0" cy="0"/>
        </a:xfrm>
      </p:grpSpPr>
      <p:pic>
        <p:nvPicPr>
          <p:cNvPr id="3704" name="Shape 3704" descr="Shape 1707"/>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05" name="Shape 370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06" name="Shape 370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4730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15_Divider">
    <p:bg>
      <p:bgPr>
        <a:solidFill>
          <a:srgbClr val="1AB9A5"/>
        </a:solidFill>
        <a:effectLst/>
      </p:bgPr>
    </p:bg>
    <p:spTree>
      <p:nvGrpSpPr>
        <p:cNvPr id="1" name="Shape 3707"/>
        <p:cNvGrpSpPr/>
        <p:nvPr/>
      </p:nvGrpSpPr>
      <p:grpSpPr>
        <a:xfrm>
          <a:off x="0" y="0"/>
          <a:ext cx="0" cy="0"/>
          <a:chOff x="0" y="0"/>
          <a:chExt cx="0" cy="0"/>
        </a:xfrm>
      </p:grpSpPr>
      <p:sp>
        <p:nvSpPr>
          <p:cNvPr id="3708" name="Shape 370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09" name="Shape 3709"/>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710" name="Shape 3710" descr="Shape 171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11" name="Shape 37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5468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18_Body">
    <p:spTree>
      <p:nvGrpSpPr>
        <p:cNvPr id="1" name="Shape 3712"/>
        <p:cNvGrpSpPr/>
        <p:nvPr/>
      </p:nvGrpSpPr>
      <p:grpSpPr>
        <a:xfrm>
          <a:off x="0" y="0"/>
          <a:ext cx="0" cy="0"/>
          <a:chOff x="0" y="0"/>
          <a:chExt cx="0" cy="0"/>
        </a:xfrm>
      </p:grpSpPr>
      <p:pic>
        <p:nvPicPr>
          <p:cNvPr id="3713" name="Shape 3713" descr="Shape 17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14" name="Shape 3714"/>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15" name="Shape 37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261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cSld name="89_Blank">
    <p:spTree>
      <p:nvGrpSpPr>
        <p:cNvPr id="1" name="Shape 3716"/>
        <p:cNvGrpSpPr/>
        <p:nvPr/>
      </p:nvGrpSpPr>
      <p:grpSpPr>
        <a:xfrm>
          <a:off x="0" y="0"/>
          <a:ext cx="0" cy="0"/>
          <a:chOff x="0" y="0"/>
          <a:chExt cx="0" cy="0"/>
        </a:xfrm>
      </p:grpSpPr>
      <p:pic>
        <p:nvPicPr>
          <p:cNvPr id="3717" name="Shape 3717" descr="Shape 172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18" name="Shape 3718"/>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19" name="Shape 371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57449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cSld name="15_Title slide">
    <p:spTree>
      <p:nvGrpSpPr>
        <p:cNvPr id="1" name="Shape 3720"/>
        <p:cNvGrpSpPr/>
        <p:nvPr/>
      </p:nvGrpSpPr>
      <p:grpSpPr>
        <a:xfrm>
          <a:off x="0" y="0"/>
          <a:ext cx="0" cy="0"/>
          <a:chOff x="0" y="0"/>
          <a:chExt cx="0" cy="0"/>
        </a:xfrm>
      </p:grpSpPr>
      <p:sp>
        <p:nvSpPr>
          <p:cNvPr id="3721" name="Shape 3721"/>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2" name="Shape 3722"/>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23" name="Shape 372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6112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Dark Body w/ Support">
    <p:bg>
      <p:bgPr>
        <a:solidFill>
          <a:schemeClr val="dk1"/>
        </a:solidFill>
        <a:effectLst/>
      </p:bgPr>
    </p:bg>
    <p:spTree>
      <p:nvGrpSpPr>
        <p:cNvPr id="1" name="Shape 1383"/>
        <p:cNvGrpSpPr/>
        <p:nvPr/>
      </p:nvGrpSpPr>
      <p:grpSpPr>
        <a:xfrm>
          <a:off x="0" y="0"/>
          <a:ext cx="0" cy="0"/>
          <a:chOff x="0" y="0"/>
          <a:chExt cx="0" cy="0"/>
        </a:xfrm>
      </p:grpSpPr>
      <p:cxnSp>
        <p:nvCxnSpPr>
          <p:cNvPr id="1384" name="Shape 1384"/>
          <p:cNvCxnSpPr/>
          <p:nvPr/>
        </p:nvCxnSpPr>
        <p:spPr>
          <a:xfrm rot="10800000">
            <a:off x="6096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385" name="Shape 1385"/>
          <p:cNvCxnSpPr/>
          <p:nvPr/>
        </p:nvCxnSpPr>
        <p:spPr>
          <a:xfrm>
            <a:off x="6096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86" name="Shape 1386"/>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87" name="Shape 13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649469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15_Section header">
    <p:spTree>
      <p:nvGrpSpPr>
        <p:cNvPr id="1" name="Shape 3724"/>
        <p:cNvGrpSpPr/>
        <p:nvPr/>
      </p:nvGrpSpPr>
      <p:grpSpPr>
        <a:xfrm>
          <a:off x="0" y="0"/>
          <a:ext cx="0" cy="0"/>
          <a:chOff x="0" y="0"/>
          <a:chExt cx="0" cy="0"/>
        </a:xfrm>
      </p:grpSpPr>
      <p:sp>
        <p:nvSpPr>
          <p:cNvPr id="3725" name="Shape 3725"/>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6" name="Shape 372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8478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cSld name="15_Title and body">
    <p:spTree>
      <p:nvGrpSpPr>
        <p:cNvPr id="1" name="Shape 3727"/>
        <p:cNvGrpSpPr/>
        <p:nvPr/>
      </p:nvGrpSpPr>
      <p:grpSpPr>
        <a:xfrm>
          <a:off x="0" y="0"/>
          <a:ext cx="0" cy="0"/>
          <a:chOff x="0" y="0"/>
          <a:chExt cx="0" cy="0"/>
        </a:xfrm>
      </p:grpSpPr>
      <p:sp>
        <p:nvSpPr>
          <p:cNvPr id="3728" name="Shape 3728"/>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29" name="Shape 3729"/>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0" name="Shape 373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6320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15_Title and two columns">
    <p:spTree>
      <p:nvGrpSpPr>
        <p:cNvPr id="1" name="Shape 3731"/>
        <p:cNvGrpSpPr/>
        <p:nvPr/>
      </p:nvGrpSpPr>
      <p:grpSpPr>
        <a:xfrm>
          <a:off x="0" y="0"/>
          <a:ext cx="0" cy="0"/>
          <a:chOff x="0" y="0"/>
          <a:chExt cx="0" cy="0"/>
        </a:xfrm>
      </p:grpSpPr>
      <p:sp>
        <p:nvSpPr>
          <p:cNvPr id="3732" name="Shape 3732"/>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3" name="Shape 3733"/>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4" name="Shape 3734"/>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35" name="Shape 373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0314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cSld name="20_Title only">
    <p:spTree>
      <p:nvGrpSpPr>
        <p:cNvPr id="1" name="Shape 3736"/>
        <p:cNvGrpSpPr/>
        <p:nvPr/>
      </p:nvGrpSpPr>
      <p:grpSpPr>
        <a:xfrm>
          <a:off x="0" y="0"/>
          <a:ext cx="0" cy="0"/>
          <a:chOff x="0" y="0"/>
          <a:chExt cx="0" cy="0"/>
        </a:xfrm>
      </p:grpSpPr>
      <p:sp>
        <p:nvSpPr>
          <p:cNvPr id="3737" name="Shape 3737"/>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38" name="Shape 373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64874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cSld name="15_One column text">
    <p:spTree>
      <p:nvGrpSpPr>
        <p:cNvPr id="1" name="Shape 3739"/>
        <p:cNvGrpSpPr/>
        <p:nvPr/>
      </p:nvGrpSpPr>
      <p:grpSpPr>
        <a:xfrm>
          <a:off x="0" y="0"/>
          <a:ext cx="0" cy="0"/>
          <a:chOff x="0" y="0"/>
          <a:chExt cx="0" cy="0"/>
        </a:xfrm>
      </p:grpSpPr>
      <p:sp>
        <p:nvSpPr>
          <p:cNvPr id="3740" name="Shape 3740"/>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1" name="Shape 3741"/>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42" name="Shape 374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4187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15_Main point">
    <p:spTree>
      <p:nvGrpSpPr>
        <p:cNvPr id="1" name="Shape 3743"/>
        <p:cNvGrpSpPr/>
        <p:nvPr/>
      </p:nvGrpSpPr>
      <p:grpSpPr>
        <a:xfrm>
          <a:off x="0" y="0"/>
          <a:ext cx="0" cy="0"/>
          <a:chOff x="0" y="0"/>
          <a:chExt cx="0" cy="0"/>
        </a:xfrm>
      </p:grpSpPr>
      <p:sp>
        <p:nvSpPr>
          <p:cNvPr id="3744" name="Shape 3744"/>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5" name="Shape 374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9913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15_Section title and description">
    <p:spTree>
      <p:nvGrpSpPr>
        <p:cNvPr id="1" name="Shape 3746"/>
        <p:cNvGrpSpPr/>
        <p:nvPr/>
      </p:nvGrpSpPr>
      <p:grpSpPr>
        <a:xfrm>
          <a:off x="0" y="0"/>
          <a:ext cx="0" cy="0"/>
          <a:chOff x="0" y="0"/>
          <a:chExt cx="0" cy="0"/>
        </a:xfrm>
      </p:grpSpPr>
      <p:sp>
        <p:nvSpPr>
          <p:cNvPr id="3747" name="Shape 3747"/>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748" name="Shape 3748"/>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49" name="Shape 3749"/>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0" name="Shape 3750"/>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1" name="Shape 375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5839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cSld name="15_Caption">
    <p:spTree>
      <p:nvGrpSpPr>
        <p:cNvPr id="1" name="Shape 3752"/>
        <p:cNvGrpSpPr/>
        <p:nvPr/>
      </p:nvGrpSpPr>
      <p:grpSpPr>
        <a:xfrm>
          <a:off x="0" y="0"/>
          <a:ext cx="0" cy="0"/>
          <a:chOff x="0" y="0"/>
          <a:chExt cx="0" cy="0"/>
        </a:xfrm>
      </p:grpSpPr>
      <p:sp>
        <p:nvSpPr>
          <p:cNvPr id="3753" name="Shape 3753"/>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4" name="Shape 375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3689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15_Big number">
    <p:spTree>
      <p:nvGrpSpPr>
        <p:cNvPr id="1" name="Shape 3755"/>
        <p:cNvGrpSpPr/>
        <p:nvPr/>
      </p:nvGrpSpPr>
      <p:grpSpPr>
        <a:xfrm>
          <a:off x="0" y="0"/>
          <a:ext cx="0" cy="0"/>
          <a:chOff x="0" y="0"/>
          <a:chExt cx="0" cy="0"/>
        </a:xfrm>
      </p:grpSpPr>
      <p:sp>
        <p:nvSpPr>
          <p:cNvPr id="3756" name="Shape 3756"/>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57" name="Shape 3757"/>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758" name="Shape 37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5234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cSld name="90_Blank">
    <p:spTree>
      <p:nvGrpSpPr>
        <p:cNvPr id="1" name="Shape 3759"/>
        <p:cNvGrpSpPr/>
        <p:nvPr/>
      </p:nvGrpSpPr>
      <p:grpSpPr>
        <a:xfrm>
          <a:off x="0" y="0"/>
          <a:ext cx="0" cy="0"/>
          <a:chOff x="0" y="0"/>
          <a:chExt cx="0" cy="0"/>
        </a:xfrm>
      </p:grpSpPr>
      <p:sp>
        <p:nvSpPr>
          <p:cNvPr id="3760" name="Shape 37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56943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388"/>
        <p:cNvGrpSpPr/>
        <p:nvPr/>
      </p:nvGrpSpPr>
      <p:grpSpPr>
        <a:xfrm>
          <a:off x="0" y="0"/>
          <a:ext cx="0" cy="0"/>
          <a:chOff x="0" y="0"/>
          <a:chExt cx="0" cy="0"/>
        </a:xfrm>
      </p:grpSpPr>
      <p:sp>
        <p:nvSpPr>
          <p:cNvPr id="1389" name="Shape 1389"/>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0" name="Shape 1390"/>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pic>
        <p:nvPicPr>
          <p:cNvPr id="1391" name="Shape 1391"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392" name="Shape 1392"/>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3" name="Shape 1393"/>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31174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cSld name="15_Intro">
    <p:spTree>
      <p:nvGrpSpPr>
        <p:cNvPr id="1" name="Shape 3761"/>
        <p:cNvGrpSpPr/>
        <p:nvPr/>
      </p:nvGrpSpPr>
      <p:grpSpPr>
        <a:xfrm>
          <a:off x="0" y="0"/>
          <a:ext cx="0" cy="0"/>
          <a:chOff x="0" y="0"/>
          <a:chExt cx="0" cy="0"/>
        </a:xfrm>
      </p:grpSpPr>
      <p:sp>
        <p:nvSpPr>
          <p:cNvPr id="3762" name="Shape 3762"/>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763" name="Shape 3763" descr="Shape 176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764" name="Shape 3764"/>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765" name="Shape 3765"/>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766" name="Shape 3766"/>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67" name="Shape 376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2047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15_Body w/ Support">
    <p:spTree>
      <p:nvGrpSpPr>
        <p:cNvPr id="1" name="Shape 3768"/>
        <p:cNvGrpSpPr/>
        <p:nvPr/>
      </p:nvGrpSpPr>
      <p:grpSpPr>
        <a:xfrm>
          <a:off x="0" y="0"/>
          <a:ext cx="0" cy="0"/>
          <a:chOff x="0" y="0"/>
          <a:chExt cx="0" cy="0"/>
        </a:xfrm>
      </p:grpSpPr>
      <p:pic>
        <p:nvPicPr>
          <p:cNvPr id="3769" name="Shape 3769" descr="Shape 177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0" name="Shape 3770"/>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771" name="Shape 3771"/>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2" name="Shape 3772"/>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73" name="Shape 377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3742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cSld name="15_Body w/ Image">
    <p:spTree>
      <p:nvGrpSpPr>
        <p:cNvPr id="1" name="Shape 3774"/>
        <p:cNvGrpSpPr/>
        <p:nvPr/>
      </p:nvGrpSpPr>
      <p:grpSpPr>
        <a:xfrm>
          <a:off x="0" y="0"/>
          <a:ext cx="0" cy="0"/>
          <a:chOff x="0" y="0"/>
          <a:chExt cx="0" cy="0"/>
        </a:xfrm>
      </p:grpSpPr>
      <p:sp>
        <p:nvSpPr>
          <p:cNvPr id="3775" name="Shape 3775"/>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776" name="Shape 3776"/>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777" name="Shape 3777" descr="Shape 17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778" name="Shape 3778"/>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779" name="Shape 3779"/>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0" name="Shape 378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7301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91_Blank">
    <p:spTree>
      <p:nvGrpSpPr>
        <p:cNvPr id="1" name="Shape 3781"/>
        <p:cNvGrpSpPr/>
        <p:nvPr/>
      </p:nvGrpSpPr>
      <p:grpSpPr>
        <a:xfrm>
          <a:off x="0" y="0"/>
          <a:ext cx="0" cy="0"/>
          <a:chOff x="0" y="0"/>
          <a:chExt cx="0" cy="0"/>
        </a:xfrm>
      </p:grpSpPr>
      <p:sp>
        <p:nvSpPr>
          <p:cNvPr id="3782" name="Shape 378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46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cSld name="15_Dark Mode — TESTING">
    <p:bg>
      <p:bgPr>
        <a:solidFill>
          <a:srgbClr val="00253E"/>
        </a:solidFill>
        <a:effectLst/>
      </p:bgPr>
    </p:bg>
    <p:spTree>
      <p:nvGrpSpPr>
        <p:cNvPr id="1" name="Shape 3783"/>
        <p:cNvGrpSpPr/>
        <p:nvPr/>
      </p:nvGrpSpPr>
      <p:grpSpPr>
        <a:xfrm>
          <a:off x="0" y="0"/>
          <a:ext cx="0" cy="0"/>
          <a:chOff x="0" y="0"/>
          <a:chExt cx="0" cy="0"/>
        </a:xfrm>
      </p:grpSpPr>
      <p:pic>
        <p:nvPicPr>
          <p:cNvPr id="3784" name="Shape 3784" descr="Shape 1787"/>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785" name="Shape 3785"/>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786" name="Shape 378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6517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cSld name="15_Statement">
    <p:spTree>
      <p:nvGrpSpPr>
        <p:cNvPr id="1" name="Shape 3787"/>
        <p:cNvGrpSpPr/>
        <p:nvPr/>
      </p:nvGrpSpPr>
      <p:grpSpPr>
        <a:xfrm>
          <a:off x="0" y="0"/>
          <a:ext cx="0" cy="0"/>
          <a:chOff x="0" y="0"/>
          <a:chExt cx="0" cy="0"/>
        </a:xfrm>
      </p:grpSpPr>
      <p:sp>
        <p:nvSpPr>
          <p:cNvPr id="3788" name="Shape 3788"/>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789" name="Shape 3789"/>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790" name="Shape 3790" descr="Shape 1793"/>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791" name="Shape 379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35903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cSld name="92_Blank">
    <p:spTree>
      <p:nvGrpSpPr>
        <p:cNvPr id="1" name="Shape 3792"/>
        <p:cNvGrpSpPr/>
        <p:nvPr/>
      </p:nvGrpSpPr>
      <p:grpSpPr>
        <a:xfrm>
          <a:off x="0" y="0"/>
          <a:ext cx="0" cy="0"/>
          <a:chOff x="0" y="0"/>
          <a:chExt cx="0" cy="0"/>
        </a:xfrm>
      </p:grpSpPr>
      <p:pic>
        <p:nvPicPr>
          <p:cNvPr id="3793" name="Shape 3793" descr="Shape 179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4" name="Shape 3794"/>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95" name="Shape 379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292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cSld name="93_Blank">
    <p:spTree>
      <p:nvGrpSpPr>
        <p:cNvPr id="1" name="Shape 3796"/>
        <p:cNvGrpSpPr/>
        <p:nvPr/>
      </p:nvGrpSpPr>
      <p:grpSpPr>
        <a:xfrm>
          <a:off x="0" y="0"/>
          <a:ext cx="0" cy="0"/>
          <a:chOff x="0" y="0"/>
          <a:chExt cx="0" cy="0"/>
        </a:xfrm>
      </p:grpSpPr>
      <p:pic>
        <p:nvPicPr>
          <p:cNvPr id="3797" name="Shape 3797" descr="Shape 180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798" name="Shape 3798"/>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799" name="Shape 379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921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16_Title">
    <p:bg>
      <p:bgPr>
        <a:solidFill>
          <a:srgbClr val="1AB9A5"/>
        </a:solidFill>
        <a:effectLst/>
      </p:bgPr>
    </p:bg>
    <p:spTree>
      <p:nvGrpSpPr>
        <p:cNvPr id="1" name="Shape 3800"/>
        <p:cNvGrpSpPr/>
        <p:nvPr/>
      </p:nvGrpSpPr>
      <p:grpSpPr>
        <a:xfrm>
          <a:off x="0" y="0"/>
          <a:ext cx="0" cy="0"/>
          <a:chOff x="0" y="0"/>
          <a:chExt cx="0" cy="0"/>
        </a:xfrm>
      </p:grpSpPr>
      <p:pic>
        <p:nvPicPr>
          <p:cNvPr id="3801" name="Shape 3801" descr="Shape 1804"/>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802" name="Shape 3802"/>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803" name="Shape 3803" descr="Shape 1806"/>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3804" name="Shape 3804"/>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805" name="Shape 3805"/>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06" name="Shape 3806"/>
          <p:cNvSpPr txBox="1"/>
          <p:nvPr/>
        </p:nvSpPr>
        <p:spPr>
          <a:xfrm>
            <a:off x="6402851"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807" name="Shape 380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98224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94_Blank">
    <p:spTree>
      <p:nvGrpSpPr>
        <p:cNvPr id="1" name="Shape 3808"/>
        <p:cNvGrpSpPr/>
        <p:nvPr/>
      </p:nvGrpSpPr>
      <p:grpSpPr>
        <a:xfrm>
          <a:off x="0" y="0"/>
          <a:ext cx="0" cy="0"/>
          <a:chOff x="0" y="0"/>
          <a:chExt cx="0" cy="0"/>
        </a:xfrm>
      </p:grpSpPr>
      <p:pic>
        <p:nvPicPr>
          <p:cNvPr id="3809" name="Shape 3809" descr="Shape 1812"/>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10" name="Shape 3810"/>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72175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ark Body w/ Image">
    <p:bg>
      <p:bgPr>
        <a:solidFill>
          <a:schemeClr val="dk1"/>
        </a:solidFill>
        <a:effectLst/>
      </p:bgPr>
    </p:bg>
    <p:spTree>
      <p:nvGrpSpPr>
        <p:cNvPr id="1" name="Shape 1394"/>
        <p:cNvGrpSpPr/>
        <p:nvPr/>
      </p:nvGrpSpPr>
      <p:grpSpPr>
        <a:xfrm>
          <a:off x="0" y="0"/>
          <a:ext cx="0" cy="0"/>
          <a:chOff x="0" y="0"/>
          <a:chExt cx="0" cy="0"/>
        </a:xfrm>
      </p:grpSpPr>
      <p:sp>
        <p:nvSpPr>
          <p:cNvPr id="1395" name="Shape 1395"/>
          <p:cNvSpPr/>
          <p:nvPr/>
        </p:nvSpPr>
        <p:spPr>
          <a:xfrm>
            <a:off x="6096000" y="0"/>
            <a:ext cx="3048000" cy="5143500"/>
          </a:xfrm>
          <a:prstGeom prst="rect">
            <a:avLst/>
          </a:prstGeom>
          <a:solidFill>
            <a:srgbClr val="EFEFEF"/>
          </a:solidFill>
          <a:ln>
            <a:noFill/>
          </a:ln>
        </p:spPr>
        <p:txBody>
          <a:bodyPr lIns="91425" tIns="91425" rIns="91425" bIns="91425" anchor="ctr" anchorCtr="0">
            <a:noAutofit/>
          </a:bodyPr>
          <a:lstStyle/>
          <a:p>
            <a:pPr>
              <a:buClrTx/>
              <a:buFontTx/>
              <a:buNone/>
            </a:pPr>
            <a:endParaRPr/>
          </a:p>
        </p:txBody>
      </p:sp>
      <p:sp>
        <p:nvSpPr>
          <p:cNvPr id="1396" name="Shape 1396"/>
          <p:cNvSpPr txBox="1"/>
          <p:nvPr/>
        </p:nvSpPr>
        <p:spPr>
          <a:xfrm>
            <a:off x="6096000" y="2114150"/>
            <a:ext cx="3048000" cy="475800"/>
          </a:xfrm>
          <a:prstGeom prst="rect">
            <a:avLst/>
          </a:prstGeom>
          <a:noFill/>
          <a:ln>
            <a:noFill/>
          </a:ln>
        </p:spPr>
        <p:txBody>
          <a:bodyPr lIns="91425" tIns="45700" rIns="91425" bIns="45700" anchor="t" anchorCtr="0">
            <a:noAutofit/>
          </a:bodyPr>
          <a:lstStyle/>
          <a:p>
            <a:pPr algn="ctr">
              <a:lnSpc>
                <a:spcPct val="110000"/>
              </a:lnSpc>
              <a:buSzPct val="25000"/>
              <a:buFont typeface="Proxima Nova"/>
              <a:buNone/>
            </a:pPr>
            <a:r>
              <a:rPr lang="en" sz="1800" b="1">
                <a:solidFill>
                  <a:srgbClr val="999999"/>
                </a:solidFill>
                <a:latin typeface="Permanent Marker"/>
                <a:ea typeface="Permanent Marker"/>
                <a:cs typeface="Permanent Marker"/>
                <a:sym typeface="Permanent Marker"/>
              </a:rPr>
              <a:t>Cover with Image</a:t>
            </a:r>
          </a:p>
        </p:txBody>
      </p:sp>
      <p:cxnSp>
        <p:nvCxnSpPr>
          <p:cNvPr id="1397" name="Shape 1397"/>
          <p:cNvCxnSpPr/>
          <p:nvPr/>
        </p:nvCxnSpPr>
        <p:spPr>
          <a:xfrm>
            <a:off x="6088034" y="-214525"/>
            <a:ext cx="0" cy="119700"/>
          </a:xfrm>
          <a:prstGeom prst="straightConnector1">
            <a:avLst/>
          </a:prstGeom>
          <a:noFill/>
          <a:ln w="9525" cap="flat" cmpd="sng">
            <a:solidFill>
              <a:srgbClr val="FFFFFF"/>
            </a:solidFill>
            <a:prstDash val="solid"/>
            <a:round/>
            <a:headEnd type="none" w="lg" len="lg"/>
            <a:tailEnd type="none" w="lg" len="lg"/>
          </a:ln>
        </p:spPr>
      </p:cxnSp>
      <p:sp>
        <p:nvSpPr>
          <p:cNvPr id="1398" name="Shape 1398"/>
          <p:cNvSpPr txBox="1">
            <a:spLocks noGrp="1"/>
          </p:cNvSpPr>
          <p:nvPr>
            <p:ph type="title"/>
          </p:nvPr>
        </p:nvSpPr>
        <p:spPr>
          <a:xfrm>
            <a:off x="253550" y="151275"/>
            <a:ext cx="58425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99" name="Shape 1399"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45138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cSld name="17_Side-by-Side">
    <p:spTree>
      <p:nvGrpSpPr>
        <p:cNvPr id="1" name="Shape 3811"/>
        <p:cNvGrpSpPr/>
        <p:nvPr/>
      </p:nvGrpSpPr>
      <p:grpSpPr>
        <a:xfrm>
          <a:off x="0" y="0"/>
          <a:ext cx="0" cy="0"/>
          <a:chOff x="0" y="0"/>
          <a:chExt cx="0" cy="0"/>
        </a:xfrm>
      </p:grpSpPr>
      <p:pic>
        <p:nvPicPr>
          <p:cNvPr id="3812" name="Shape 3812" descr="Shape 181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13" name="Shape 3813"/>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14" name="Shape 381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15" name="Shape 3815"/>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16" name="Shape 381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6645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cSld name="16_Divider">
    <p:bg>
      <p:bgPr>
        <a:solidFill>
          <a:srgbClr val="1AB9A5"/>
        </a:solidFill>
        <a:effectLst/>
      </p:bgPr>
    </p:bg>
    <p:spTree>
      <p:nvGrpSpPr>
        <p:cNvPr id="1" name="Shape 3817"/>
        <p:cNvGrpSpPr/>
        <p:nvPr/>
      </p:nvGrpSpPr>
      <p:grpSpPr>
        <a:xfrm>
          <a:off x="0" y="0"/>
          <a:ext cx="0" cy="0"/>
          <a:chOff x="0" y="0"/>
          <a:chExt cx="0" cy="0"/>
        </a:xfrm>
      </p:grpSpPr>
      <p:sp>
        <p:nvSpPr>
          <p:cNvPr id="3818" name="Shape 3818"/>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19" name="Shape 3819"/>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3820" name="Shape 3820" descr="Shape 1823"/>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21" name="Shape 382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0350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cSld name="16_Statement">
    <p:spTree>
      <p:nvGrpSpPr>
        <p:cNvPr id="1" name="Shape 3822"/>
        <p:cNvGrpSpPr/>
        <p:nvPr/>
      </p:nvGrpSpPr>
      <p:grpSpPr>
        <a:xfrm>
          <a:off x="0" y="0"/>
          <a:ext cx="0" cy="0"/>
          <a:chOff x="0" y="0"/>
          <a:chExt cx="0" cy="0"/>
        </a:xfrm>
      </p:grpSpPr>
      <p:sp>
        <p:nvSpPr>
          <p:cNvPr id="3823" name="Shape 3823"/>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3824" name="Shape 382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3825" name="Shape 3825" descr="Shape 1828"/>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826" name="Shape 382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94041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cSld name="95_Blank">
    <p:spTree>
      <p:nvGrpSpPr>
        <p:cNvPr id="1" name="Shape 3827"/>
        <p:cNvGrpSpPr/>
        <p:nvPr/>
      </p:nvGrpSpPr>
      <p:grpSpPr>
        <a:xfrm>
          <a:off x="0" y="0"/>
          <a:ext cx="0" cy="0"/>
          <a:chOff x="0" y="0"/>
          <a:chExt cx="0" cy="0"/>
        </a:xfrm>
      </p:grpSpPr>
      <p:pic>
        <p:nvPicPr>
          <p:cNvPr id="3828" name="Shape 3828" descr="Shape 1831"/>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829" name="Shape 3829"/>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830" name="Shape 383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3356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cSld name="16_Title slide">
    <p:spTree>
      <p:nvGrpSpPr>
        <p:cNvPr id="1" name="Shape 3831"/>
        <p:cNvGrpSpPr/>
        <p:nvPr/>
      </p:nvGrpSpPr>
      <p:grpSpPr>
        <a:xfrm>
          <a:off x="0" y="0"/>
          <a:ext cx="0" cy="0"/>
          <a:chOff x="0" y="0"/>
          <a:chExt cx="0" cy="0"/>
        </a:xfrm>
      </p:grpSpPr>
      <p:sp>
        <p:nvSpPr>
          <p:cNvPr id="3832" name="Shape 3832"/>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3" name="Shape 3833"/>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34" name="Shape 383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545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cSld name="16_Section header">
    <p:spTree>
      <p:nvGrpSpPr>
        <p:cNvPr id="1" name="Shape 3835"/>
        <p:cNvGrpSpPr/>
        <p:nvPr/>
      </p:nvGrpSpPr>
      <p:grpSpPr>
        <a:xfrm>
          <a:off x="0" y="0"/>
          <a:ext cx="0" cy="0"/>
          <a:chOff x="0" y="0"/>
          <a:chExt cx="0" cy="0"/>
        </a:xfrm>
      </p:grpSpPr>
      <p:sp>
        <p:nvSpPr>
          <p:cNvPr id="3836" name="Shape 3836"/>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37" name="Shape 383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90908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cSld name="16_Title and body">
    <p:spTree>
      <p:nvGrpSpPr>
        <p:cNvPr id="1" name="Shape 3838"/>
        <p:cNvGrpSpPr/>
        <p:nvPr/>
      </p:nvGrpSpPr>
      <p:grpSpPr>
        <a:xfrm>
          <a:off x="0" y="0"/>
          <a:ext cx="0" cy="0"/>
          <a:chOff x="0" y="0"/>
          <a:chExt cx="0" cy="0"/>
        </a:xfrm>
      </p:grpSpPr>
      <p:sp>
        <p:nvSpPr>
          <p:cNvPr id="3839" name="Shape 3839"/>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0" name="Shape 3840"/>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1" name="Shape 384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325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cSld name="16_Title and two columns">
    <p:spTree>
      <p:nvGrpSpPr>
        <p:cNvPr id="1" name="Shape 3842"/>
        <p:cNvGrpSpPr/>
        <p:nvPr/>
      </p:nvGrpSpPr>
      <p:grpSpPr>
        <a:xfrm>
          <a:off x="0" y="0"/>
          <a:ext cx="0" cy="0"/>
          <a:chOff x="0" y="0"/>
          <a:chExt cx="0" cy="0"/>
        </a:xfrm>
      </p:grpSpPr>
      <p:sp>
        <p:nvSpPr>
          <p:cNvPr id="3843" name="Shape 384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4" name="Shape 384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5" name="Shape 384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46" name="Shape 38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947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cSld name="16_One column text">
    <p:spTree>
      <p:nvGrpSpPr>
        <p:cNvPr id="1" name="Shape 3847"/>
        <p:cNvGrpSpPr/>
        <p:nvPr/>
      </p:nvGrpSpPr>
      <p:grpSpPr>
        <a:xfrm>
          <a:off x="0" y="0"/>
          <a:ext cx="0" cy="0"/>
          <a:chOff x="0" y="0"/>
          <a:chExt cx="0" cy="0"/>
        </a:xfrm>
      </p:grpSpPr>
      <p:sp>
        <p:nvSpPr>
          <p:cNvPr id="3848" name="Shape 3848"/>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49" name="Shape 3849"/>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0" name="Shape 385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1713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cSld name="16_Main point">
    <p:spTree>
      <p:nvGrpSpPr>
        <p:cNvPr id="1" name="Shape 3851"/>
        <p:cNvGrpSpPr/>
        <p:nvPr/>
      </p:nvGrpSpPr>
      <p:grpSpPr>
        <a:xfrm>
          <a:off x="0" y="0"/>
          <a:ext cx="0" cy="0"/>
          <a:chOff x="0" y="0"/>
          <a:chExt cx="0" cy="0"/>
        </a:xfrm>
      </p:grpSpPr>
      <p:sp>
        <p:nvSpPr>
          <p:cNvPr id="3852" name="Shape 3852"/>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3" name="Shape 38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2638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ark Blank">
    <p:bg>
      <p:bgPr>
        <a:solidFill>
          <a:schemeClr val="dk1"/>
        </a:solidFill>
        <a:effectLst/>
      </p:bgPr>
    </p:bg>
    <p:spTree>
      <p:nvGrpSpPr>
        <p:cNvPr id="1" name="Shape 1402"/>
        <p:cNvGrpSpPr/>
        <p:nvPr/>
      </p:nvGrpSpPr>
      <p:grpSpPr>
        <a:xfrm>
          <a:off x="0" y="0"/>
          <a:ext cx="0" cy="0"/>
          <a:chOff x="0" y="0"/>
          <a:chExt cx="0" cy="0"/>
        </a:xfrm>
      </p:grpSpPr>
      <p:pic>
        <p:nvPicPr>
          <p:cNvPr id="1403" name="Shape 140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3131174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cSld name="16_Section title and description">
    <p:spTree>
      <p:nvGrpSpPr>
        <p:cNvPr id="1" name="Shape 3854"/>
        <p:cNvGrpSpPr/>
        <p:nvPr/>
      </p:nvGrpSpPr>
      <p:grpSpPr>
        <a:xfrm>
          <a:off x="0" y="0"/>
          <a:ext cx="0" cy="0"/>
          <a:chOff x="0" y="0"/>
          <a:chExt cx="0" cy="0"/>
        </a:xfrm>
      </p:grpSpPr>
      <p:sp>
        <p:nvSpPr>
          <p:cNvPr id="3855" name="Shape 3855"/>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856" name="Shape 385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57" name="Shape 3857"/>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8" name="Shape 3858"/>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59" name="Shape 385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1882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cSld name="16_Caption">
    <p:spTree>
      <p:nvGrpSpPr>
        <p:cNvPr id="1" name="Shape 3860"/>
        <p:cNvGrpSpPr/>
        <p:nvPr/>
      </p:nvGrpSpPr>
      <p:grpSpPr>
        <a:xfrm>
          <a:off x="0" y="0"/>
          <a:ext cx="0" cy="0"/>
          <a:chOff x="0" y="0"/>
          <a:chExt cx="0" cy="0"/>
        </a:xfrm>
      </p:grpSpPr>
      <p:sp>
        <p:nvSpPr>
          <p:cNvPr id="3861" name="Shape 3861"/>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2" name="Shape 3862"/>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1318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cSld name="16_Big number">
    <p:spTree>
      <p:nvGrpSpPr>
        <p:cNvPr id="1" name="Shape 3863"/>
        <p:cNvGrpSpPr/>
        <p:nvPr/>
      </p:nvGrpSpPr>
      <p:grpSpPr>
        <a:xfrm>
          <a:off x="0" y="0"/>
          <a:ext cx="0" cy="0"/>
          <a:chOff x="0" y="0"/>
          <a:chExt cx="0" cy="0"/>
        </a:xfrm>
      </p:grpSpPr>
      <p:sp>
        <p:nvSpPr>
          <p:cNvPr id="3864" name="Shape 3864"/>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65" name="Shape 3865"/>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866" name="Shape 386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3429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cSld name="96_Blank">
    <p:spTree>
      <p:nvGrpSpPr>
        <p:cNvPr id="1" name="Shape 3867"/>
        <p:cNvGrpSpPr/>
        <p:nvPr/>
      </p:nvGrpSpPr>
      <p:grpSpPr>
        <a:xfrm>
          <a:off x="0" y="0"/>
          <a:ext cx="0" cy="0"/>
          <a:chOff x="0" y="0"/>
          <a:chExt cx="0" cy="0"/>
        </a:xfrm>
      </p:grpSpPr>
      <p:sp>
        <p:nvSpPr>
          <p:cNvPr id="3868" name="Shape 38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740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cSld name="16_Intro">
    <p:spTree>
      <p:nvGrpSpPr>
        <p:cNvPr id="1" name="Shape 3869"/>
        <p:cNvGrpSpPr/>
        <p:nvPr/>
      </p:nvGrpSpPr>
      <p:grpSpPr>
        <a:xfrm>
          <a:off x="0" y="0"/>
          <a:ext cx="0" cy="0"/>
          <a:chOff x="0" y="0"/>
          <a:chExt cx="0" cy="0"/>
        </a:xfrm>
      </p:grpSpPr>
      <p:sp>
        <p:nvSpPr>
          <p:cNvPr id="3870" name="Shape 3870"/>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871" name="Shape 3871" descr="Shape 1874"/>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872" name="Shape 3872"/>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3873" name="Shape 3873"/>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74" name="Shape 3874"/>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75" name="Shape 387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5031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cSld name="16_Body w/ Support">
    <p:spTree>
      <p:nvGrpSpPr>
        <p:cNvPr id="1" name="Shape 3876"/>
        <p:cNvGrpSpPr/>
        <p:nvPr/>
      </p:nvGrpSpPr>
      <p:grpSpPr>
        <a:xfrm>
          <a:off x="0" y="0"/>
          <a:ext cx="0" cy="0"/>
          <a:chOff x="0" y="0"/>
          <a:chExt cx="0" cy="0"/>
        </a:xfrm>
      </p:grpSpPr>
      <p:pic>
        <p:nvPicPr>
          <p:cNvPr id="3877" name="Shape 3877" descr="Shape 188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78" name="Shape 3878"/>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879" name="Shape 3879"/>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0" name="Shape 3880"/>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1" name="Shape 388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4761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16_Body w/ Image">
    <p:spTree>
      <p:nvGrpSpPr>
        <p:cNvPr id="1" name="Shape 3882"/>
        <p:cNvGrpSpPr/>
        <p:nvPr/>
      </p:nvGrpSpPr>
      <p:grpSpPr>
        <a:xfrm>
          <a:off x="0" y="0"/>
          <a:ext cx="0" cy="0"/>
          <a:chOff x="0" y="0"/>
          <a:chExt cx="0" cy="0"/>
        </a:xfrm>
      </p:grpSpPr>
      <p:sp>
        <p:nvSpPr>
          <p:cNvPr id="3883" name="Shape 388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884" name="Shape 3884"/>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3885" name="Shape 3885" descr="Shape 188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886" name="Shape 3886"/>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887" name="Shape 3887"/>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88" name="Shape 388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57123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cSld name="97_Blank">
    <p:spTree>
      <p:nvGrpSpPr>
        <p:cNvPr id="1" name="Shape 3889"/>
        <p:cNvGrpSpPr/>
        <p:nvPr/>
      </p:nvGrpSpPr>
      <p:grpSpPr>
        <a:xfrm>
          <a:off x="0" y="0"/>
          <a:ext cx="0" cy="0"/>
          <a:chOff x="0" y="0"/>
          <a:chExt cx="0" cy="0"/>
        </a:xfrm>
      </p:grpSpPr>
      <p:sp>
        <p:nvSpPr>
          <p:cNvPr id="3890" name="Shape 38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063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cSld name="16_Dark Mode — TESTING">
    <p:bg>
      <p:bgPr>
        <a:solidFill>
          <a:srgbClr val="00253E"/>
        </a:solidFill>
        <a:effectLst/>
      </p:bgPr>
    </p:bg>
    <p:spTree>
      <p:nvGrpSpPr>
        <p:cNvPr id="1" name="Shape 3891"/>
        <p:cNvGrpSpPr/>
        <p:nvPr/>
      </p:nvGrpSpPr>
      <p:grpSpPr>
        <a:xfrm>
          <a:off x="0" y="0"/>
          <a:ext cx="0" cy="0"/>
          <a:chOff x="0" y="0"/>
          <a:chExt cx="0" cy="0"/>
        </a:xfrm>
      </p:grpSpPr>
      <p:pic>
        <p:nvPicPr>
          <p:cNvPr id="3892" name="Shape 3892" descr="Shape 18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893" name="Shape 3893"/>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4" name="Shape 389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97351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cSld name="21_Title Only">
    <p:spTree>
      <p:nvGrpSpPr>
        <p:cNvPr id="1" name="Shape 3895"/>
        <p:cNvGrpSpPr/>
        <p:nvPr/>
      </p:nvGrpSpPr>
      <p:grpSpPr>
        <a:xfrm>
          <a:off x="0" y="0"/>
          <a:ext cx="0" cy="0"/>
          <a:chOff x="0" y="0"/>
          <a:chExt cx="0" cy="0"/>
        </a:xfrm>
      </p:grpSpPr>
      <p:sp>
        <p:nvSpPr>
          <p:cNvPr id="3896" name="Shape 3896"/>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3897" name="Shape 3897"/>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898" name="Shape 3898"/>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3899" name="Shape 3899" descr="Shape 1902"/>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3900" name="Shape 3900"/>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938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ide-by-Side">
    <p:spTree>
      <p:nvGrpSpPr>
        <p:cNvPr id="1" name="Shape 1404"/>
        <p:cNvGrpSpPr/>
        <p:nvPr/>
      </p:nvGrpSpPr>
      <p:grpSpPr>
        <a:xfrm>
          <a:off x="0" y="0"/>
          <a:ext cx="0" cy="0"/>
          <a:chOff x="0" y="0"/>
          <a:chExt cx="0" cy="0"/>
        </a:xfrm>
      </p:grpSpPr>
      <p:pic>
        <p:nvPicPr>
          <p:cNvPr id="1405" name="Shape 140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cxnSp>
        <p:nvCxnSpPr>
          <p:cNvPr id="1406" name="Shape 1406"/>
          <p:cNvCxnSpPr/>
          <p:nvPr/>
        </p:nvCxnSpPr>
        <p:spPr>
          <a:xfrm rot="10800000">
            <a:off x="4572000" y="925300"/>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07" name="Shape 1407"/>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08" name="Shape 1408"/>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453358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cSld name="17_Title">
    <p:bg>
      <p:bgPr>
        <a:solidFill>
          <a:srgbClr val="1AB9A5"/>
        </a:solidFill>
        <a:effectLst/>
      </p:bgPr>
    </p:bg>
    <p:spTree>
      <p:nvGrpSpPr>
        <p:cNvPr id="1" name="Shape 3901"/>
        <p:cNvGrpSpPr/>
        <p:nvPr/>
      </p:nvGrpSpPr>
      <p:grpSpPr>
        <a:xfrm>
          <a:off x="0" y="0"/>
          <a:ext cx="0" cy="0"/>
          <a:chOff x="0" y="0"/>
          <a:chExt cx="0" cy="0"/>
        </a:xfrm>
      </p:grpSpPr>
      <p:pic>
        <p:nvPicPr>
          <p:cNvPr id="3902" name="Shape 3902" descr="Shape 1905"/>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3903" name="Shape 3903"/>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3904" name="Shape 3904" descr="Shape 1907"/>
          <p:cNvPicPr preferRelativeResize="0"/>
          <p:nvPr/>
        </p:nvPicPr>
        <p:blipFill rotWithShape="1">
          <a:blip r:embed="rId3">
            <a:alphaModFix/>
          </a:blip>
          <a:srcRect/>
          <a:stretch/>
        </p:blipFill>
        <p:spPr>
          <a:xfrm>
            <a:off x="224817" y="515477"/>
            <a:ext cx="2353800" cy="921000"/>
          </a:xfrm>
          <a:prstGeom prst="rect">
            <a:avLst/>
          </a:prstGeom>
          <a:noFill/>
          <a:ln>
            <a:noFill/>
          </a:ln>
        </p:spPr>
      </p:pic>
      <p:cxnSp>
        <p:nvCxnSpPr>
          <p:cNvPr id="3905" name="Shape 3905"/>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3906" name="Shape 3906"/>
          <p:cNvSpPr txBox="1">
            <a:spLocks noGrp="1"/>
          </p:cNvSpPr>
          <p:nvPr>
            <p:ph type="title"/>
          </p:nvPr>
        </p:nvSpPr>
        <p:spPr>
          <a:xfrm>
            <a:off x="668791" y="1737008"/>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07" name="Shape 3907"/>
          <p:cNvSpPr txBox="1"/>
          <p:nvPr/>
        </p:nvSpPr>
        <p:spPr>
          <a:xfrm>
            <a:off x="6402851" y="4782060"/>
            <a:ext cx="2656800"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3908" name="Shape 390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160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cSld name="98_Blank">
    <p:spTree>
      <p:nvGrpSpPr>
        <p:cNvPr id="1" name="Shape 3909"/>
        <p:cNvGrpSpPr/>
        <p:nvPr/>
      </p:nvGrpSpPr>
      <p:grpSpPr>
        <a:xfrm>
          <a:off x="0" y="0"/>
          <a:ext cx="0" cy="0"/>
          <a:chOff x="0" y="0"/>
          <a:chExt cx="0" cy="0"/>
        </a:xfrm>
      </p:grpSpPr>
      <p:pic>
        <p:nvPicPr>
          <p:cNvPr id="3910" name="Shape 3910" descr="Shape 191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11" name="Shape 391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38209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17_Title and two columns">
    <p:spTree>
      <p:nvGrpSpPr>
        <p:cNvPr id="1" name="Shape 3912"/>
        <p:cNvGrpSpPr/>
        <p:nvPr/>
      </p:nvGrpSpPr>
      <p:grpSpPr>
        <a:xfrm>
          <a:off x="0" y="0"/>
          <a:ext cx="0" cy="0"/>
          <a:chOff x="0" y="0"/>
          <a:chExt cx="0" cy="0"/>
        </a:xfrm>
      </p:grpSpPr>
      <p:sp>
        <p:nvSpPr>
          <p:cNvPr id="3913" name="Shape 3913"/>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4" name="Shape 3914"/>
          <p:cNvSpPr txBox="1">
            <a:spLocks noGrp="1"/>
          </p:cNvSpPr>
          <p:nvPr>
            <p:ph type="body" idx="1"/>
          </p:nvPr>
        </p:nvSpPr>
        <p:spPr>
          <a:xfrm>
            <a:off x="311693"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5" name="Shape 3915"/>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16" name="Shape 391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1316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cSld name="22_Title only">
    <p:spTree>
      <p:nvGrpSpPr>
        <p:cNvPr id="1" name="Shape 3917"/>
        <p:cNvGrpSpPr/>
        <p:nvPr/>
      </p:nvGrpSpPr>
      <p:grpSpPr>
        <a:xfrm>
          <a:off x="0" y="0"/>
          <a:ext cx="0" cy="0"/>
          <a:chOff x="0" y="0"/>
          <a:chExt cx="0" cy="0"/>
        </a:xfrm>
      </p:grpSpPr>
      <p:sp>
        <p:nvSpPr>
          <p:cNvPr id="3918" name="Shape 3918"/>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19" name="Shape 391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780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18_Side-by-Side">
    <p:spTree>
      <p:nvGrpSpPr>
        <p:cNvPr id="1" name="Shape 3920"/>
        <p:cNvGrpSpPr/>
        <p:nvPr/>
      </p:nvGrpSpPr>
      <p:grpSpPr>
        <a:xfrm>
          <a:off x="0" y="0"/>
          <a:ext cx="0" cy="0"/>
          <a:chOff x="0" y="0"/>
          <a:chExt cx="0" cy="0"/>
        </a:xfrm>
      </p:grpSpPr>
      <p:pic>
        <p:nvPicPr>
          <p:cNvPr id="3921" name="Shape 3921" descr="Shape 1924"/>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22" name="Shape 3922"/>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23" name="Shape 3923"/>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24" name="Shape 3924"/>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5" name="Shape 39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25484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cSld name="19_Body">
    <p:spTree>
      <p:nvGrpSpPr>
        <p:cNvPr id="1" name="Shape 3926"/>
        <p:cNvGrpSpPr/>
        <p:nvPr/>
      </p:nvGrpSpPr>
      <p:grpSpPr>
        <a:xfrm>
          <a:off x="0" y="0"/>
          <a:ext cx="0" cy="0"/>
          <a:chOff x="0" y="0"/>
          <a:chExt cx="0" cy="0"/>
        </a:xfrm>
      </p:grpSpPr>
      <p:pic>
        <p:nvPicPr>
          <p:cNvPr id="3927" name="Shape 3927" descr="Shape 1930"/>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28" name="Shape 3928"/>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29" name="Shape 392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4094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17_Divider">
    <p:bg>
      <p:bgPr>
        <a:solidFill>
          <a:srgbClr val="1AB9A5"/>
        </a:solidFill>
        <a:effectLst/>
      </p:bgPr>
    </p:bg>
    <p:spTree>
      <p:nvGrpSpPr>
        <p:cNvPr id="1" name="Shape 3930"/>
        <p:cNvGrpSpPr/>
        <p:nvPr/>
      </p:nvGrpSpPr>
      <p:grpSpPr>
        <a:xfrm>
          <a:off x="0" y="0"/>
          <a:ext cx="0" cy="0"/>
          <a:chOff x="0" y="0"/>
          <a:chExt cx="0" cy="0"/>
        </a:xfrm>
      </p:grpSpPr>
      <p:sp>
        <p:nvSpPr>
          <p:cNvPr id="3931" name="Shape 393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32" name="Shape 3932"/>
          <p:cNvCxnSpPr/>
          <p:nvPr/>
        </p:nvCxnSpPr>
        <p:spPr>
          <a:xfrm>
            <a:off x="4202555" y="2323832"/>
            <a:ext cx="738900" cy="0"/>
          </a:xfrm>
          <a:prstGeom prst="straightConnector1">
            <a:avLst/>
          </a:prstGeom>
          <a:noFill/>
          <a:ln w="38100" cap="flat" cmpd="sng">
            <a:solidFill>
              <a:srgbClr val="FFFFFF"/>
            </a:solidFill>
            <a:prstDash val="solid"/>
            <a:round/>
            <a:headEnd type="none" w="med" len="med"/>
            <a:tailEnd type="none" w="med" len="med"/>
          </a:ln>
        </p:spPr>
      </p:cxnSp>
      <p:pic>
        <p:nvPicPr>
          <p:cNvPr id="3933" name="Shape 3933" descr="Shape 193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3934" name="Shape 393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980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cSld name="20_Body">
    <p:spTree>
      <p:nvGrpSpPr>
        <p:cNvPr id="1" name="Shape 3935"/>
        <p:cNvGrpSpPr/>
        <p:nvPr/>
      </p:nvGrpSpPr>
      <p:grpSpPr>
        <a:xfrm>
          <a:off x="0" y="0"/>
          <a:ext cx="0" cy="0"/>
          <a:chOff x="0" y="0"/>
          <a:chExt cx="0" cy="0"/>
        </a:xfrm>
      </p:grpSpPr>
      <p:pic>
        <p:nvPicPr>
          <p:cNvPr id="3936" name="Shape 3936" descr="Shape 1939"/>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3937" name="Shape 3937"/>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38" name="Shape 393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7950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cSld name="99_Blank">
    <p:spTree>
      <p:nvGrpSpPr>
        <p:cNvPr id="1" name="Shape 3939"/>
        <p:cNvGrpSpPr/>
        <p:nvPr/>
      </p:nvGrpSpPr>
      <p:grpSpPr>
        <a:xfrm>
          <a:off x="0" y="0"/>
          <a:ext cx="0" cy="0"/>
          <a:chOff x="0" y="0"/>
          <a:chExt cx="0" cy="0"/>
        </a:xfrm>
      </p:grpSpPr>
      <p:pic>
        <p:nvPicPr>
          <p:cNvPr id="3940" name="Shape 3940" descr="Shape 194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3941" name="Shape 3941"/>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3942" name="Shape 39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6146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cSld name="17_Title slide">
    <p:spTree>
      <p:nvGrpSpPr>
        <p:cNvPr id="1" name="Shape 3943"/>
        <p:cNvGrpSpPr/>
        <p:nvPr/>
      </p:nvGrpSpPr>
      <p:grpSpPr>
        <a:xfrm>
          <a:off x="0" y="0"/>
          <a:ext cx="0" cy="0"/>
          <a:chOff x="0" y="0"/>
          <a:chExt cx="0" cy="0"/>
        </a:xfrm>
      </p:grpSpPr>
      <p:sp>
        <p:nvSpPr>
          <p:cNvPr id="3944" name="Shape 3944"/>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5" name="Shape 3945"/>
          <p:cNvSpPr txBox="1">
            <a:spLocks noGrp="1"/>
          </p:cNvSpPr>
          <p:nvPr>
            <p:ph type="body" idx="1"/>
          </p:nvPr>
        </p:nvSpPr>
        <p:spPr>
          <a:xfrm>
            <a:off x="311694"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46" name="Shape 3946"/>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24698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ark Side-by-Side">
    <p:bg>
      <p:bgPr>
        <a:solidFill>
          <a:schemeClr val="dk1"/>
        </a:solidFill>
        <a:effectLst/>
      </p:bgPr>
    </p:bg>
    <p:spTree>
      <p:nvGrpSpPr>
        <p:cNvPr id="1" name="Shape 1409"/>
        <p:cNvGrpSpPr/>
        <p:nvPr/>
      </p:nvGrpSpPr>
      <p:grpSpPr>
        <a:xfrm>
          <a:off x="0" y="0"/>
          <a:ext cx="0" cy="0"/>
          <a:chOff x="0" y="0"/>
          <a:chExt cx="0" cy="0"/>
        </a:xfrm>
      </p:grpSpPr>
      <p:cxnSp>
        <p:nvCxnSpPr>
          <p:cNvPr id="1410" name="Shape 1410"/>
          <p:cNvCxnSpPr/>
          <p:nvPr/>
        </p:nvCxnSpPr>
        <p:spPr>
          <a:xfrm rot="10800000">
            <a:off x="4572000" y="925300"/>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1411" name="Shape 1411"/>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sp>
        <p:nvSpPr>
          <p:cNvPr id="1412" name="Shape 1412"/>
          <p:cNvSpPr txBox="1">
            <a:spLocks noGrp="1"/>
          </p:cNvSpPr>
          <p:nvPr>
            <p:ph type="title"/>
          </p:nvPr>
        </p:nvSpPr>
        <p:spPr>
          <a:xfrm>
            <a:off x="253550" y="151275"/>
            <a:ext cx="8663100" cy="557700"/>
          </a:xfrm>
          <a:prstGeom prst="rect">
            <a:avLst/>
          </a:prstGeom>
          <a:noFill/>
          <a:ln>
            <a:noFill/>
          </a:ln>
        </p:spPr>
        <p:txBody>
          <a:bodyPr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413" name="Shape 1413"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2329024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17_Section header">
    <p:spTree>
      <p:nvGrpSpPr>
        <p:cNvPr id="1" name="Shape 3947"/>
        <p:cNvGrpSpPr/>
        <p:nvPr/>
      </p:nvGrpSpPr>
      <p:grpSpPr>
        <a:xfrm>
          <a:off x="0" y="0"/>
          <a:ext cx="0" cy="0"/>
          <a:chOff x="0" y="0"/>
          <a:chExt cx="0" cy="0"/>
        </a:xfrm>
      </p:grpSpPr>
      <p:sp>
        <p:nvSpPr>
          <p:cNvPr id="3948" name="Shape 3948"/>
          <p:cNvSpPr txBox="1">
            <a:spLocks noGrp="1"/>
          </p:cNvSpPr>
          <p:nvPr>
            <p:ph type="title"/>
          </p:nvPr>
        </p:nvSpPr>
        <p:spPr>
          <a:xfrm>
            <a:off x="311694"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49" name="Shape 394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339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17_Title and body">
    <p:spTree>
      <p:nvGrpSpPr>
        <p:cNvPr id="1" name="Shape 3950"/>
        <p:cNvGrpSpPr/>
        <p:nvPr/>
      </p:nvGrpSpPr>
      <p:grpSpPr>
        <a:xfrm>
          <a:off x="0" y="0"/>
          <a:ext cx="0" cy="0"/>
          <a:chOff x="0" y="0"/>
          <a:chExt cx="0" cy="0"/>
        </a:xfrm>
      </p:grpSpPr>
      <p:sp>
        <p:nvSpPr>
          <p:cNvPr id="3951" name="Shape 3951"/>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2" name="Shape 3952"/>
          <p:cNvSpPr txBox="1">
            <a:spLocks noGrp="1"/>
          </p:cNvSpPr>
          <p:nvPr>
            <p:ph type="body" idx="1"/>
          </p:nvPr>
        </p:nvSpPr>
        <p:spPr>
          <a:xfrm>
            <a:off x="311694" y="1152475"/>
            <a:ext cx="8520600" cy="3416400"/>
          </a:xfrm>
          <a:prstGeom prst="rect">
            <a:avLst/>
          </a:prstGeom>
          <a:noFill/>
          <a:ln>
            <a:noFill/>
          </a:ln>
        </p:spPr>
        <p:txBody>
          <a:bodyPr lIns="91425" tIns="91425" rIns="91425" bIns="91425" anchor="t" anchorCtr="0"/>
          <a:lstStyle>
            <a:lvl1pPr marL="228600" marR="0" lvl="0"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3" name="Shape 395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7119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cSld name="18_Title and two columns">
    <p:spTree>
      <p:nvGrpSpPr>
        <p:cNvPr id="1" name="Shape 3954"/>
        <p:cNvGrpSpPr/>
        <p:nvPr/>
      </p:nvGrpSpPr>
      <p:grpSpPr>
        <a:xfrm>
          <a:off x="0" y="0"/>
          <a:ext cx="0" cy="0"/>
          <a:chOff x="0" y="0"/>
          <a:chExt cx="0" cy="0"/>
        </a:xfrm>
      </p:grpSpPr>
      <p:sp>
        <p:nvSpPr>
          <p:cNvPr id="3955" name="Shape 3955"/>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56" name="Shape 3956"/>
          <p:cNvSpPr txBox="1">
            <a:spLocks noGrp="1"/>
          </p:cNvSpPr>
          <p:nvPr>
            <p:ph type="body" idx="1"/>
          </p:nvPr>
        </p:nvSpPr>
        <p:spPr>
          <a:xfrm>
            <a:off x="311694" y="1152475"/>
            <a:ext cx="3999900" cy="3416400"/>
          </a:xfrm>
          <a:prstGeom prst="rect">
            <a:avLst/>
          </a:prstGeom>
          <a:noFill/>
          <a:ln>
            <a:noFill/>
          </a:ln>
        </p:spPr>
        <p:txBody>
          <a:bodyPr lIns="91425" tIns="91425" rIns="91425" bIns="91425" anchor="t" anchorCtr="0"/>
          <a:lstStyle>
            <a:lvl1pPr marL="177800" marR="0" lvl="0"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177800" marR="0" lvl="1"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177800" marR="0" lvl="2"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177800" marR="0" lvl="3"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177800" marR="0" lvl="4" indent="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7" name="Shape 3957"/>
          <p:cNvSpPr txBox="1">
            <a:spLocks noGrp="1"/>
          </p:cNvSpPr>
          <p:nvPr>
            <p:ph type="body" idx="2"/>
          </p:nvPr>
        </p:nvSpPr>
        <p:spPr>
          <a:xfrm>
            <a:off x="4832398" y="1152475"/>
            <a:ext cx="3999899"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58" name="Shape 395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204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23_Title only">
    <p:spTree>
      <p:nvGrpSpPr>
        <p:cNvPr id="1" name="Shape 3959"/>
        <p:cNvGrpSpPr/>
        <p:nvPr/>
      </p:nvGrpSpPr>
      <p:grpSpPr>
        <a:xfrm>
          <a:off x="0" y="0"/>
          <a:ext cx="0" cy="0"/>
          <a:chOff x="0" y="0"/>
          <a:chExt cx="0" cy="0"/>
        </a:xfrm>
      </p:grpSpPr>
      <p:sp>
        <p:nvSpPr>
          <p:cNvPr id="3960" name="Shape 3960"/>
          <p:cNvSpPr txBox="1">
            <a:spLocks noGrp="1"/>
          </p:cNvSpPr>
          <p:nvPr>
            <p:ph type="title"/>
          </p:nvPr>
        </p:nvSpPr>
        <p:spPr>
          <a:xfrm>
            <a:off x="311694"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1" name="Shape 396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0093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cSld name="17_One column text">
    <p:spTree>
      <p:nvGrpSpPr>
        <p:cNvPr id="1" name="Shape 3962"/>
        <p:cNvGrpSpPr/>
        <p:nvPr/>
      </p:nvGrpSpPr>
      <p:grpSpPr>
        <a:xfrm>
          <a:off x="0" y="0"/>
          <a:ext cx="0" cy="0"/>
          <a:chOff x="0" y="0"/>
          <a:chExt cx="0" cy="0"/>
        </a:xfrm>
      </p:grpSpPr>
      <p:sp>
        <p:nvSpPr>
          <p:cNvPr id="3963" name="Shape 3963"/>
          <p:cNvSpPr txBox="1">
            <a:spLocks noGrp="1"/>
          </p:cNvSpPr>
          <p:nvPr>
            <p:ph type="title"/>
          </p:nvPr>
        </p:nvSpPr>
        <p:spPr>
          <a:xfrm>
            <a:off x="311694"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4" name="Shape 3964"/>
          <p:cNvSpPr txBox="1">
            <a:spLocks noGrp="1"/>
          </p:cNvSpPr>
          <p:nvPr>
            <p:ph type="body" idx="1"/>
          </p:nvPr>
        </p:nvSpPr>
        <p:spPr>
          <a:xfrm>
            <a:off x="311694" y="1389598"/>
            <a:ext cx="2808000" cy="3179400"/>
          </a:xfrm>
          <a:prstGeom prst="rect">
            <a:avLst/>
          </a:prstGeom>
          <a:noFill/>
          <a:ln>
            <a:noFill/>
          </a:ln>
        </p:spPr>
        <p:txBody>
          <a:bodyPr lIns="91425" tIns="91425" rIns="91425" bIns="91425" anchor="t" anchorCtr="0"/>
          <a:lstStyle>
            <a:lvl1pPr marL="152400" marR="0" lvl="0"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152400" marR="0" lvl="1"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152400" marR="0" lvl="2"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152400" marR="0" lvl="3"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152400" marR="0" lvl="4" indent="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65" name="Shape 3965"/>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8629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cSld name="17_Main point">
    <p:spTree>
      <p:nvGrpSpPr>
        <p:cNvPr id="1" name="Shape 3966"/>
        <p:cNvGrpSpPr/>
        <p:nvPr/>
      </p:nvGrpSpPr>
      <p:grpSpPr>
        <a:xfrm>
          <a:off x="0" y="0"/>
          <a:ext cx="0" cy="0"/>
          <a:chOff x="0" y="0"/>
          <a:chExt cx="0" cy="0"/>
        </a:xfrm>
      </p:grpSpPr>
      <p:sp>
        <p:nvSpPr>
          <p:cNvPr id="3967" name="Shape 3967"/>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68" name="Shape 3968"/>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716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cSld name="17_Section title and description">
    <p:spTree>
      <p:nvGrpSpPr>
        <p:cNvPr id="1" name="Shape 3969"/>
        <p:cNvGrpSpPr/>
        <p:nvPr/>
      </p:nvGrpSpPr>
      <p:grpSpPr>
        <a:xfrm>
          <a:off x="0" y="0"/>
          <a:ext cx="0" cy="0"/>
          <a:chOff x="0" y="0"/>
          <a:chExt cx="0" cy="0"/>
        </a:xfrm>
      </p:grpSpPr>
      <p:sp>
        <p:nvSpPr>
          <p:cNvPr id="3970" name="Shape 3970"/>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3971" name="Shape 397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72" name="Shape 3972"/>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3" name="Shape 3973"/>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4" name="Shape 39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172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cSld name="17_Caption">
    <p:spTree>
      <p:nvGrpSpPr>
        <p:cNvPr id="1" name="Shape 3975"/>
        <p:cNvGrpSpPr/>
        <p:nvPr/>
      </p:nvGrpSpPr>
      <p:grpSpPr>
        <a:xfrm>
          <a:off x="0" y="0"/>
          <a:ext cx="0" cy="0"/>
          <a:chOff x="0" y="0"/>
          <a:chExt cx="0" cy="0"/>
        </a:xfrm>
      </p:grpSpPr>
      <p:sp>
        <p:nvSpPr>
          <p:cNvPr id="3976" name="Shape 3976"/>
          <p:cNvSpPr txBox="1">
            <a:spLocks noGrp="1"/>
          </p:cNvSpPr>
          <p:nvPr>
            <p:ph type="body" idx="1"/>
          </p:nvPr>
        </p:nvSpPr>
        <p:spPr>
          <a:xfrm>
            <a:off x="311694"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228600" marR="0" lvl="1"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77" name="Shape 397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31981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17_Big number">
    <p:spTree>
      <p:nvGrpSpPr>
        <p:cNvPr id="1" name="Shape 3978"/>
        <p:cNvGrpSpPr/>
        <p:nvPr/>
      </p:nvGrpSpPr>
      <p:grpSpPr>
        <a:xfrm>
          <a:off x="0" y="0"/>
          <a:ext cx="0" cy="0"/>
          <a:chOff x="0" y="0"/>
          <a:chExt cx="0" cy="0"/>
        </a:xfrm>
      </p:grpSpPr>
      <p:sp>
        <p:nvSpPr>
          <p:cNvPr id="3979" name="Shape 3979"/>
          <p:cNvSpPr txBox="1">
            <a:spLocks noGrp="1"/>
          </p:cNvSpPr>
          <p:nvPr>
            <p:ph type="title"/>
          </p:nvPr>
        </p:nvSpPr>
        <p:spPr>
          <a:xfrm>
            <a:off x="311694"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80" name="Shape 3980"/>
          <p:cNvSpPr txBox="1">
            <a:spLocks noGrp="1"/>
          </p:cNvSpPr>
          <p:nvPr>
            <p:ph type="body" idx="1"/>
          </p:nvPr>
        </p:nvSpPr>
        <p:spPr>
          <a:xfrm>
            <a:off x="311694" y="3152225"/>
            <a:ext cx="8520600" cy="1300800"/>
          </a:xfrm>
          <a:prstGeom prst="rect">
            <a:avLst/>
          </a:prstGeom>
          <a:noFill/>
          <a:ln>
            <a:noFill/>
          </a:ln>
        </p:spPr>
        <p:txBody>
          <a:bodyPr lIns="91425" tIns="91425" rIns="91425" bIns="91425" anchor="t" anchorCtr="0"/>
          <a:lstStyle>
            <a:lvl1pPr marL="228600" marR="0" lvl="0"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228600" marR="0" lvl="1"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228600" marR="0" lvl="2"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228600" marR="0" lvl="3"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228600" marR="0" lvl="4" indent="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81" name="Shape 398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1056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100_Blank">
    <p:spTree>
      <p:nvGrpSpPr>
        <p:cNvPr id="1" name="Shape 3982"/>
        <p:cNvGrpSpPr/>
        <p:nvPr/>
      </p:nvGrpSpPr>
      <p:grpSpPr>
        <a:xfrm>
          <a:off x="0" y="0"/>
          <a:ext cx="0" cy="0"/>
          <a:chOff x="0" y="0"/>
          <a:chExt cx="0" cy="0"/>
        </a:xfrm>
      </p:grpSpPr>
      <p:sp>
        <p:nvSpPr>
          <p:cNvPr id="3983" name="Shape 39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417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tatement">
    <p:spTree>
      <p:nvGrpSpPr>
        <p:cNvPr id="1" name="Shape 1414"/>
        <p:cNvGrpSpPr/>
        <p:nvPr/>
      </p:nvGrpSpPr>
      <p:grpSpPr>
        <a:xfrm>
          <a:off x="0" y="0"/>
          <a:ext cx="0" cy="0"/>
          <a:chOff x="0" y="0"/>
          <a:chExt cx="0" cy="0"/>
        </a:xfrm>
      </p:grpSpPr>
      <p:sp>
        <p:nvSpPr>
          <p:cNvPr id="1415" name="Shape 1415"/>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9999" dist="23000" dir="5400000" rotWithShape="0">
              <a:srgbClr val="000000">
                <a:alpha val="34900"/>
              </a:srgbClr>
            </a:outerShdw>
          </a:effectLst>
        </p:spPr>
        <p:txBody>
          <a:bodyPr lIns="91425" tIns="45700" rIns="91425" bIns="45700" anchor="ctr" anchorCtr="0">
            <a:noAutofit/>
          </a:bodyPr>
          <a:lstStyle/>
          <a:p>
            <a:pPr algn="ctr"/>
            <a:endParaRPr>
              <a:solidFill>
                <a:srgbClr val="434343"/>
              </a:solidFill>
            </a:endParaRPr>
          </a:p>
        </p:txBody>
      </p:sp>
      <p:sp>
        <p:nvSpPr>
          <p:cNvPr id="1416" name="Shape 1416"/>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chemeClr val="dk1"/>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17" name="Shape 14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Tree>
    <p:extLst>
      <p:ext uri="{BB962C8B-B14F-4D97-AF65-F5344CB8AC3E}">
        <p14:creationId xmlns:p14="http://schemas.microsoft.com/office/powerpoint/2010/main" val="338556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17_Intro">
    <p:spTree>
      <p:nvGrpSpPr>
        <p:cNvPr id="1" name="Shape 3984"/>
        <p:cNvGrpSpPr/>
        <p:nvPr/>
      </p:nvGrpSpPr>
      <p:grpSpPr>
        <a:xfrm>
          <a:off x="0" y="0"/>
          <a:ext cx="0" cy="0"/>
          <a:chOff x="0" y="0"/>
          <a:chExt cx="0" cy="0"/>
        </a:xfrm>
      </p:grpSpPr>
      <p:sp>
        <p:nvSpPr>
          <p:cNvPr id="3985" name="Shape 3985"/>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3986" name="Shape 3986" descr="Shape 198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3987" name="Shape 3987"/>
          <p:cNvCxnSpPr/>
          <p:nvPr/>
        </p:nvCxnSpPr>
        <p:spPr>
          <a:xfrm>
            <a:off x="301137" y="2126466"/>
            <a:ext cx="738900" cy="0"/>
          </a:xfrm>
          <a:prstGeom prst="straightConnector1">
            <a:avLst/>
          </a:prstGeom>
          <a:noFill/>
          <a:ln w="38100" cap="flat" cmpd="sng">
            <a:solidFill>
              <a:srgbClr val="00253E"/>
            </a:solidFill>
            <a:prstDash val="solid"/>
            <a:round/>
            <a:headEnd type="none" w="med" len="med"/>
            <a:tailEnd type="none" w="med" len="med"/>
          </a:ln>
        </p:spPr>
      </p:cxnSp>
      <p:sp>
        <p:nvSpPr>
          <p:cNvPr id="3988" name="Shape 3988"/>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989" name="Shape 3989"/>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0" name="Shape 3990"/>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773254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17_Body w/ Support">
    <p:spTree>
      <p:nvGrpSpPr>
        <p:cNvPr id="1" name="Shape 3991"/>
        <p:cNvGrpSpPr/>
        <p:nvPr/>
      </p:nvGrpSpPr>
      <p:grpSpPr>
        <a:xfrm>
          <a:off x="0" y="0"/>
          <a:ext cx="0" cy="0"/>
          <a:chOff x="0" y="0"/>
          <a:chExt cx="0" cy="0"/>
        </a:xfrm>
      </p:grpSpPr>
      <p:pic>
        <p:nvPicPr>
          <p:cNvPr id="3992" name="Shape 3992" descr="Shape 1995"/>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3993" name="Shape 3993"/>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3994" name="Shape 3994"/>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3995" name="Shape 3995"/>
          <p:cNvSpPr txBox="1">
            <a:spLocks noGrp="1"/>
          </p:cNvSpPr>
          <p:nvPr>
            <p:ph type="title"/>
          </p:nvPr>
        </p:nvSpPr>
        <p:spPr>
          <a:xfrm>
            <a:off x="253550" y="151268"/>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3996" name="Shape 39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5739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17_Body w/ Image">
    <p:spTree>
      <p:nvGrpSpPr>
        <p:cNvPr id="1" name="Shape 3997"/>
        <p:cNvGrpSpPr/>
        <p:nvPr/>
      </p:nvGrpSpPr>
      <p:grpSpPr>
        <a:xfrm>
          <a:off x="0" y="0"/>
          <a:ext cx="0" cy="0"/>
          <a:chOff x="0" y="0"/>
          <a:chExt cx="0" cy="0"/>
        </a:xfrm>
      </p:grpSpPr>
      <p:sp>
        <p:nvSpPr>
          <p:cNvPr id="3998" name="Shape 3998"/>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3999" name="Shape 3999"/>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4000" name="Shape 4000" descr="Shape 2003"/>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01" name="Shape 4001"/>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02" name="Shape 4002"/>
          <p:cNvSpPr txBox="1">
            <a:spLocks noGrp="1"/>
          </p:cNvSpPr>
          <p:nvPr>
            <p:ph type="title"/>
          </p:nvPr>
        </p:nvSpPr>
        <p:spPr>
          <a:xfrm>
            <a:off x="253550" y="151268"/>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3" name="Shape 400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634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101_Blank">
    <p:spTree>
      <p:nvGrpSpPr>
        <p:cNvPr id="1" name="Shape 4004"/>
        <p:cNvGrpSpPr/>
        <p:nvPr/>
      </p:nvGrpSpPr>
      <p:grpSpPr>
        <a:xfrm>
          <a:off x="0" y="0"/>
          <a:ext cx="0" cy="0"/>
          <a:chOff x="0" y="0"/>
          <a:chExt cx="0" cy="0"/>
        </a:xfrm>
      </p:grpSpPr>
      <p:sp>
        <p:nvSpPr>
          <p:cNvPr id="4005" name="Shape 400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30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17_Dark Mode — TESTING">
    <p:bg>
      <p:bgPr>
        <a:solidFill>
          <a:srgbClr val="00253E"/>
        </a:solidFill>
        <a:effectLst/>
      </p:bgPr>
    </p:bg>
    <p:spTree>
      <p:nvGrpSpPr>
        <p:cNvPr id="1" name="Shape 4006"/>
        <p:cNvGrpSpPr/>
        <p:nvPr/>
      </p:nvGrpSpPr>
      <p:grpSpPr>
        <a:xfrm>
          <a:off x="0" y="0"/>
          <a:ext cx="0" cy="0"/>
          <a:chOff x="0" y="0"/>
          <a:chExt cx="0" cy="0"/>
        </a:xfrm>
      </p:grpSpPr>
      <p:pic>
        <p:nvPicPr>
          <p:cNvPr id="4007" name="Shape 4007" descr="Shape 2010"/>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08" name="Shape 4008"/>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09" name="Shape 40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75006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cSld name="17_Statement">
    <p:spTree>
      <p:nvGrpSpPr>
        <p:cNvPr id="1" name="Shape 4010"/>
        <p:cNvGrpSpPr/>
        <p:nvPr/>
      </p:nvGrpSpPr>
      <p:grpSpPr>
        <a:xfrm>
          <a:off x="0" y="0"/>
          <a:ext cx="0" cy="0"/>
          <a:chOff x="0" y="0"/>
          <a:chExt cx="0" cy="0"/>
        </a:xfrm>
      </p:grpSpPr>
      <p:sp>
        <p:nvSpPr>
          <p:cNvPr id="4011" name="Shape 401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33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012" name="Shape 4012"/>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13" name="Shape 4013" descr="Shape 201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14" name="Shape 4014"/>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883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cSld name="102_Blank">
    <p:spTree>
      <p:nvGrpSpPr>
        <p:cNvPr id="1" name="Shape 4015"/>
        <p:cNvGrpSpPr/>
        <p:nvPr/>
      </p:nvGrpSpPr>
      <p:grpSpPr>
        <a:xfrm>
          <a:off x="0" y="0"/>
          <a:ext cx="0" cy="0"/>
          <a:chOff x="0" y="0"/>
          <a:chExt cx="0" cy="0"/>
        </a:xfrm>
      </p:grpSpPr>
      <p:pic>
        <p:nvPicPr>
          <p:cNvPr id="4016" name="Shape 4016" descr="Shape 2019"/>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17" name="Shape 4017"/>
          <p:cNvSpPr/>
          <p:nvPr/>
        </p:nvSpPr>
        <p:spPr>
          <a:xfrm>
            <a:off x="114300" y="112009"/>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18" name="Shape 4018"/>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323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cSld name="103_Blank">
    <p:spTree>
      <p:nvGrpSpPr>
        <p:cNvPr id="1" name="Shape 4019"/>
        <p:cNvGrpSpPr/>
        <p:nvPr/>
      </p:nvGrpSpPr>
      <p:grpSpPr>
        <a:xfrm>
          <a:off x="0" y="0"/>
          <a:ext cx="0" cy="0"/>
          <a:chOff x="0" y="0"/>
          <a:chExt cx="0" cy="0"/>
        </a:xfrm>
      </p:grpSpPr>
      <p:pic>
        <p:nvPicPr>
          <p:cNvPr id="4020" name="Shape 4020" descr="Shape 2023"/>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1" name="Shape 4021"/>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99326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cSld name="104_Blank">
    <p:spTree>
      <p:nvGrpSpPr>
        <p:cNvPr id="1" name="Shape 4022"/>
        <p:cNvGrpSpPr/>
        <p:nvPr/>
      </p:nvGrpSpPr>
      <p:grpSpPr>
        <a:xfrm>
          <a:off x="0" y="0"/>
          <a:ext cx="0" cy="0"/>
          <a:chOff x="0" y="0"/>
          <a:chExt cx="0" cy="0"/>
        </a:xfrm>
      </p:grpSpPr>
      <p:pic>
        <p:nvPicPr>
          <p:cNvPr id="4023" name="Shape 4023" descr="Shape 2026"/>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24" name="Shape 4024"/>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25" name="Shape 402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43241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cSld name="18_Title">
    <p:bg>
      <p:bgPr>
        <a:solidFill>
          <a:srgbClr val="1AB9A5"/>
        </a:solidFill>
        <a:effectLst/>
      </p:bgPr>
    </p:bg>
    <p:spTree>
      <p:nvGrpSpPr>
        <p:cNvPr id="1" name="Shape 4026"/>
        <p:cNvGrpSpPr/>
        <p:nvPr/>
      </p:nvGrpSpPr>
      <p:grpSpPr>
        <a:xfrm>
          <a:off x="0" y="0"/>
          <a:ext cx="0" cy="0"/>
          <a:chOff x="0" y="0"/>
          <a:chExt cx="0" cy="0"/>
        </a:xfrm>
      </p:grpSpPr>
      <p:pic>
        <p:nvPicPr>
          <p:cNvPr id="4027" name="Shape 4027" descr="Shape 2030"/>
          <p:cNvPicPr preferRelativeResize="0"/>
          <p:nvPr/>
        </p:nvPicPr>
        <p:blipFill rotWithShape="1">
          <a:blip r:embed="rId2">
            <a:alphaModFix/>
          </a:blip>
          <a:srcRect t="1905" r="8366" b="13799"/>
          <a:stretch/>
        </p:blipFill>
        <p:spPr>
          <a:xfrm>
            <a:off x="767533" y="-22"/>
            <a:ext cx="8376600" cy="5143500"/>
          </a:xfrm>
          <a:prstGeom prst="rect">
            <a:avLst/>
          </a:prstGeom>
          <a:noFill/>
          <a:ln>
            <a:noFill/>
          </a:ln>
        </p:spPr>
      </p:pic>
      <p:sp>
        <p:nvSpPr>
          <p:cNvPr id="4028" name="Shape 4028"/>
          <p:cNvSpPr/>
          <p:nvPr/>
        </p:nvSpPr>
        <p:spPr>
          <a:xfrm>
            <a:off x="0" y="-25"/>
            <a:ext cx="9144000" cy="5143500"/>
          </a:xfrm>
          <a:prstGeom prst="rect">
            <a:avLst/>
          </a:prstGeom>
          <a:gradFill>
            <a:gsLst>
              <a:gs pos="0">
                <a:srgbClr val="1AB9A5"/>
              </a:gs>
              <a:gs pos="10000">
                <a:srgbClr val="1AB9A5"/>
              </a:gs>
              <a:gs pos="100000">
                <a:srgbClr val="1AB9A5">
                  <a:alpha val="72549"/>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029" name="Shape 4029" descr="Shape 2032"/>
          <p:cNvPicPr preferRelativeResize="0"/>
          <p:nvPr/>
        </p:nvPicPr>
        <p:blipFill rotWithShape="1">
          <a:blip r:embed="rId3">
            <a:alphaModFix/>
          </a:blip>
          <a:srcRect/>
          <a:stretch/>
        </p:blipFill>
        <p:spPr>
          <a:xfrm>
            <a:off x="224815" y="515477"/>
            <a:ext cx="2353800" cy="921000"/>
          </a:xfrm>
          <a:prstGeom prst="rect">
            <a:avLst/>
          </a:prstGeom>
          <a:noFill/>
          <a:ln>
            <a:noFill/>
          </a:ln>
        </p:spPr>
      </p:pic>
      <p:cxnSp>
        <p:nvCxnSpPr>
          <p:cNvPr id="4030" name="Shape 4030"/>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031" name="Shape 4031"/>
          <p:cNvSpPr txBox="1">
            <a:spLocks noGrp="1"/>
          </p:cNvSpPr>
          <p:nvPr>
            <p:ph type="title"/>
          </p:nvPr>
        </p:nvSpPr>
        <p:spPr>
          <a:xfrm>
            <a:off x="668791" y="1737007"/>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32" name="Shape 4032"/>
          <p:cNvSpPr txBox="1"/>
          <p:nvPr/>
        </p:nvSpPr>
        <p:spPr>
          <a:xfrm>
            <a:off x="6402851" y="4782060"/>
            <a:ext cx="2656799" cy="268800"/>
          </a:xfrm>
          <a:prstGeom prst="rect">
            <a:avLst/>
          </a:prstGeom>
          <a:noFill/>
          <a:ln>
            <a:noFill/>
          </a:ln>
        </p:spPr>
        <p:txBody>
          <a:bodyPr lIns="91375" tIns="91375" rIns="91375" bIns="91375" anchor="t" anchorCtr="0">
            <a:noAutofit/>
          </a:bodyPr>
          <a:lstStyle/>
          <a:p>
            <a:pPr algn="r">
              <a:buClr>
                <a:srgbClr val="D5EDEA"/>
              </a:buClr>
              <a:buSzPct val="25000"/>
            </a:pPr>
            <a:r>
              <a:rPr lang="en" sz="700">
                <a:solidFill>
                  <a:srgbClr val="D5EDEA"/>
                </a:solidFill>
              </a:rPr>
              <a:t>© Copyright 2017 Pivotal Software, Inc. All rights Reserved.</a:t>
            </a:r>
          </a:p>
        </p:txBody>
      </p:sp>
      <p:sp>
        <p:nvSpPr>
          <p:cNvPr id="4033" name="Shape 4033"/>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75812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ark Statement">
    <p:bg>
      <p:bgPr>
        <a:noFill/>
        <a:effectLst/>
      </p:bgPr>
    </p:bg>
    <p:spTree>
      <p:nvGrpSpPr>
        <p:cNvPr id="1" name="Shape 1418"/>
        <p:cNvGrpSpPr/>
        <p:nvPr/>
      </p:nvGrpSpPr>
      <p:grpSpPr>
        <a:xfrm>
          <a:off x="0" y="0"/>
          <a:ext cx="0" cy="0"/>
          <a:chOff x="0" y="0"/>
          <a:chExt cx="0" cy="0"/>
        </a:xfrm>
      </p:grpSpPr>
      <p:pic>
        <p:nvPicPr>
          <p:cNvPr id="1419" name="Shape 1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0" name="Shape 1420"/>
          <p:cNvSpPr txBox="1">
            <a:spLocks noGrp="1"/>
          </p:cNvSpPr>
          <p:nvPr>
            <p:ph type="title"/>
          </p:nvPr>
        </p:nvSpPr>
        <p:spPr>
          <a:xfrm>
            <a:off x="668800" y="925124"/>
            <a:ext cx="7796700" cy="3305100"/>
          </a:xfrm>
          <a:prstGeom prst="rect">
            <a:avLst/>
          </a:prstGeom>
          <a:noFill/>
          <a:ln>
            <a:noFill/>
          </a:ln>
        </p:spPr>
        <p:txBody>
          <a:bodyPr lIns="91425" tIns="91425" rIns="91425" bIns="91425" anchor="ctr" anchorCtr="0"/>
          <a:lstStyle>
            <a:lvl1pPr lvl="0" algn="ctr" rtl="0">
              <a:lnSpc>
                <a:spcPct val="110000"/>
              </a:lnSpc>
              <a:spcBef>
                <a:spcPts val="0"/>
              </a:spcBef>
              <a:buNone/>
              <a:defRPr sz="3500" b="1">
                <a:solidFill>
                  <a:srgbClr val="FFFFFF"/>
                </a:solidFill>
                <a:latin typeface="Proxima Nova"/>
                <a:ea typeface="Proxima Nova"/>
                <a:cs typeface="Proxima Nova"/>
                <a:sym typeface="Proxima Nova"/>
              </a:defRPr>
            </a:lvl1pPr>
            <a:lvl2pPr lvl="1" rtl="0">
              <a:lnSpc>
                <a:spcPct val="110000"/>
              </a:lnSpc>
              <a:spcBef>
                <a:spcPts val="0"/>
              </a:spcBef>
              <a:buNone/>
              <a:defRPr/>
            </a:lvl2pPr>
            <a:lvl3pPr lvl="2" rtl="0">
              <a:lnSpc>
                <a:spcPct val="110000"/>
              </a:lnSpc>
              <a:spcBef>
                <a:spcPts val="0"/>
              </a:spcBef>
              <a:buNone/>
              <a:defRPr/>
            </a:lvl3pPr>
            <a:lvl4pPr lvl="3" rtl="0">
              <a:lnSpc>
                <a:spcPct val="110000"/>
              </a:lnSpc>
              <a:spcBef>
                <a:spcPts val="0"/>
              </a:spcBef>
              <a:buNone/>
              <a:defRPr/>
            </a:lvl4pPr>
            <a:lvl5pPr lvl="4" rtl="0">
              <a:lnSpc>
                <a:spcPct val="110000"/>
              </a:lnSpc>
              <a:spcBef>
                <a:spcPts val="0"/>
              </a:spcBef>
              <a:buNone/>
              <a:defRPr/>
            </a:lvl5pPr>
            <a:lvl6pPr lvl="5" rtl="0">
              <a:lnSpc>
                <a:spcPct val="110000"/>
              </a:lnSpc>
              <a:spcBef>
                <a:spcPts val="0"/>
              </a:spcBef>
              <a:buNone/>
              <a:defRPr/>
            </a:lvl6pPr>
            <a:lvl7pPr lvl="6" rtl="0">
              <a:lnSpc>
                <a:spcPct val="110000"/>
              </a:lnSpc>
              <a:spcBef>
                <a:spcPts val="0"/>
              </a:spcBef>
              <a:buNone/>
              <a:defRPr/>
            </a:lvl7pPr>
            <a:lvl8pPr lvl="7" rtl="0">
              <a:lnSpc>
                <a:spcPct val="110000"/>
              </a:lnSpc>
              <a:spcBef>
                <a:spcPts val="0"/>
              </a:spcBef>
              <a:buNone/>
              <a:defRPr/>
            </a:lvl8pPr>
            <a:lvl9pPr lvl="8" rtl="0">
              <a:lnSpc>
                <a:spcPct val="110000"/>
              </a:lnSpc>
              <a:spcBef>
                <a:spcPts val="0"/>
              </a:spcBef>
              <a:buNone/>
              <a:defRPr/>
            </a:lvl9pPr>
          </a:lstStyle>
          <a:p>
            <a:endParaRPr/>
          </a:p>
        </p:txBody>
      </p:sp>
      <p:pic>
        <p:nvPicPr>
          <p:cNvPr id="1421" name="Shape 1421"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extLst>
      <p:ext uri="{BB962C8B-B14F-4D97-AF65-F5344CB8AC3E}">
        <p14:creationId xmlns:p14="http://schemas.microsoft.com/office/powerpoint/2010/main" val="59976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105_Blank">
    <p:spTree>
      <p:nvGrpSpPr>
        <p:cNvPr id="1" name="Shape 4034"/>
        <p:cNvGrpSpPr/>
        <p:nvPr/>
      </p:nvGrpSpPr>
      <p:grpSpPr>
        <a:xfrm>
          <a:off x="0" y="0"/>
          <a:ext cx="0" cy="0"/>
          <a:chOff x="0" y="0"/>
          <a:chExt cx="0" cy="0"/>
        </a:xfrm>
      </p:grpSpPr>
      <p:pic>
        <p:nvPicPr>
          <p:cNvPr id="4035" name="Shape 4035" descr="Shape 203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36" name="Shape 4036"/>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23870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cSld name="19_Side-by-Side">
    <p:spTree>
      <p:nvGrpSpPr>
        <p:cNvPr id="1" name="Shape 4037"/>
        <p:cNvGrpSpPr/>
        <p:nvPr/>
      </p:nvGrpSpPr>
      <p:grpSpPr>
        <a:xfrm>
          <a:off x="0" y="0"/>
          <a:ext cx="0" cy="0"/>
          <a:chOff x="0" y="0"/>
          <a:chExt cx="0" cy="0"/>
        </a:xfrm>
      </p:grpSpPr>
      <p:pic>
        <p:nvPicPr>
          <p:cNvPr id="4038" name="Shape 4038" descr="Shape 204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39" name="Shape 4039"/>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040" name="Shape 4040"/>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41" name="Shape 404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42" name="Shape 404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41262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cSld name="18_Divider">
    <p:bg>
      <p:bgPr>
        <a:solidFill>
          <a:srgbClr val="1AB9A5"/>
        </a:solidFill>
        <a:effectLst/>
      </p:bgPr>
    </p:bg>
    <p:spTree>
      <p:nvGrpSpPr>
        <p:cNvPr id="1" name="Shape 4043"/>
        <p:cNvGrpSpPr/>
        <p:nvPr/>
      </p:nvGrpSpPr>
      <p:grpSpPr>
        <a:xfrm>
          <a:off x="0" y="0"/>
          <a:ext cx="0" cy="0"/>
          <a:chOff x="0" y="0"/>
          <a:chExt cx="0" cy="0"/>
        </a:xfrm>
      </p:grpSpPr>
      <p:sp>
        <p:nvSpPr>
          <p:cNvPr id="4044" name="Shape 4044"/>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Arial"/>
              <a:buNone/>
              <a:defRPr sz="1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45" name="Shape 4045"/>
          <p:cNvCxnSpPr/>
          <p:nvPr/>
        </p:nvCxnSpPr>
        <p:spPr>
          <a:xfrm>
            <a:off x="4202555" y="2323831"/>
            <a:ext cx="738900" cy="0"/>
          </a:xfrm>
          <a:prstGeom prst="straightConnector1">
            <a:avLst/>
          </a:prstGeom>
          <a:noFill/>
          <a:ln w="38100" cap="flat" cmpd="sng">
            <a:solidFill>
              <a:srgbClr val="FFFFFF"/>
            </a:solidFill>
            <a:prstDash val="solid"/>
            <a:round/>
            <a:headEnd type="none" w="med" len="med"/>
            <a:tailEnd type="none" w="med" len="med"/>
          </a:ln>
        </p:spPr>
      </p:cxnSp>
      <p:pic>
        <p:nvPicPr>
          <p:cNvPr id="4046" name="Shape 4046" descr="Shape 2049"/>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047" name="Shape 4047"/>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78000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18_Statement">
    <p:spTree>
      <p:nvGrpSpPr>
        <p:cNvPr id="1" name="Shape 4048"/>
        <p:cNvGrpSpPr/>
        <p:nvPr/>
      </p:nvGrpSpPr>
      <p:grpSpPr>
        <a:xfrm>
          <a:off x="0" y="0"/>
          <a:ext cx="0" cy="0"/>
          <a:chOff x="0" y="0"/>
          <a:chExt cx="0" cy="0"/>
        </a:xfrm>
      </p:grpSpPr>
      <p:sp>
        <p:nvSpPr>
          <p:cNvPr id="4049" name="Shape 40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294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050" name="Shape 4050"/>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Arial"/>
              <a:buNone/>
              <a:defRPr sz="3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051" name="Shape 4051" descr="Shape 205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052" name="Shape 405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3298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cSld name="106_Blank">
    <p:spTree>
      <p:nvGrpSpPr>
        <p:cNvPr id="1" name="Shape 4053"/>
        <p:cNvGrpSpPr/>
        <p:nvPr/>
      </p:nvGrpSpPr>
      <p:grpSpPr>
        <a:xfrm>
          <a:off x="0" y="0"/>
          <a:ext cx="0" cy="0"/>
          <a:chOff x="0" y="0"/>
          <a:chExt cx="0" cy="0"/>
        </a:xfrm>
      </p:grpSpPr>
      <p:pic>
        <p:nvPicPr>
          <p:cNvPr id="4054" name="Shape 4054" descr="Shape 2057"/>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4055" name="Shape 4055"/>
          <p:cNvSpPr/>
          <p:nvPr/>
        </p:nvSpPr>
        <p:spPr>
          <a:xfrm>
            <a:off x="114300" y="112007"/>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pPr>
            <a:endParaRPr sz="1800">
              <a:solidFill>
                <a:srgbClr val="FFFFFF"/>
              </a:solidFill>
            </a:endParaRPr>
          </a:p>
        </p:txBody>
      </p:sp>
      <p:sp>
        <p:nvSpPr>
          <p:cNvPr id="4056" name="Shape 405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9260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cSld name="18_Title slide">
    <p:spTree>
      <p:nvGrpSpPr>
        <p:cNvPr id="1" name="Shape 4057"/>
        <p:cNvGrpSpPr/>
        <p:nvPr/>
      </p:nvGrpSpPr>
      <p:grpSpPr>
        <a:xfrm>
          <a:off x="0" y="0"/>
          <a:ext cx="0" cy="0"/>
          <a:chOff x="0" y="0"/>
          <a:chExt cx="0" cy="0"/>
        </a:xfrm>
      </p:grpSpPr>
      <p:sp>
        <p:nvSpPr>
          <p:cNvPr id="4058" name="Shape 4058"/>
          <p:cNvSpPr txBox="1">
            <a:spLocks noGrp="1"/>
          </p:cNvSpPr>
          <p:nvPr>
            <p:ph type="title"/>
          </p:nvPr>
        </p:nvSpPr>
        <p:spPr>
          <a:xfrm>
            <a:off x="311708" y="744570"/>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59" name="Shape 4059"/>
          <p:cNvSpPr txBox="1">
            <a:spLocks noGrp="1"/>
          </p:cNvSpPr>
          <p:nvPr>
            <p:ph type="body" idx="1"/>
          </p:nvPr>
        </p:nvSpPr>
        <p:spPr>
          <a:xfrm>
            <a:off x="311693"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0" name="Shape 406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131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cSld name="18_Section header">
    <p:spTree>
      <p:nvGrpSpPr>
        <p:cNvPr id="1" name="Shape 4061"/>
        <p:cNvGrpSpPr/>
        <p:nvPr/>
      </p:nvGrpSpPr>
      <p:grpSpPr>
        <a:xfrm>
          <a:off x="0" y="0"/>
          <a:ext cx="0" cy="0"/>
          <a:chOff x="0" y="0"/>
          <a:chExt cx="0" cy="0"/>
        </a:xfrm>
      </p:grpSpPr>
      <p:sp>
        <p:nvSpPr>
          <p:cNvPr id="4062" name="Shape 4062"/>
          <p:cNvSpPr txBox="1">
            <a:spLocks noGrp="1"/>
          </p:cNvSpPr>
          <p:nvPr>
            <p:ph type="title"/>
          </p:nvPr>
        </p:nvSpPr>
        <p:spPr>
          <a:xfrm>
            <a:off x="311693" y="2150847"/>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3" name="Shape 406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1069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cSld name="18_Title and body">
    <p:spTree>
      <p:nvGrpSpPr>
        <p:cNvPr id="1" name="Shape 4064"/>
        <p:cNvGrpSpPr/>
        <p:nvPr/>
      </p:nvGrpSpPr>
      <p:grpSpPr>
        <a:xfrm>
          <a:off x="0" y="0"/>
          <a:ext cx="0" cy="0"/>
          <a:chOff x="0" y="0"/>
          <a:chExt cx="0" cy="0"/>
        </a:xfrm>
      </p:grpSpPr>
      <p:sp>
        <p:nvSpPr>
          <p:cNvPr id="4065" name="Shape 4065"/>
          <p:cNvSpPr txBox="1">
            <a:spLocks noGrp="1"/>
          </p:cNvSpPr>
          <p:nvPr>
            <p:ph type="title"/>
          </p:nvPr>
        </p:nvSpPr>
        <p:spPr>
          <a:xfrm>
            <a:off x="311693"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66" name="Shape 4066"/>
          <p:cNvSpPr txBox="1">
            <a:spLocks noGrp="1"/>
          </p:cNvSpPr>
          <p:nvPr>
            <p:ph type="body" idx="1"/>
          </p:nvPr>
        </p:nvSpPr>
        <p:spPr>
          <a:xfrm>
            <a:off x="311693"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67" name="Shape 406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9446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cSld name="18_One column text">
    <p:spTree>
      <p:nvGrpSpPr>
        <p:cNvPr id="1" name="Shape 4068"/>
        <p:cNvGrpSpPr/>
        <p:nvPr/>
      </p:nvGrpSpPr>
      <p:grpSpPr>
        <a:xfrm>
          <a:off x="0" y="0"/>
          <a:ext cx="0" cy="0"/>
          <a:chOff x="0" y="0"/>
          <a:chExt cx="0" cy="0"/>
        </a:xfrm>
      </p:grpSpPr>
      <p:sp>
        <p:nvSpPr>
          <p:cNvPr id="4069" name="Shape 4069"/>
          <p:cNvSpPr txBox="1">
            <a:spLocks noGrp="1"/>
          </p:cNvSpPr>
          <p:nvPr>
            <p:ph type="title"/>
          </p:nvPr>
        </p:nvSpPr>
        <p:spPr>
          <a:xfrm>
            <a:off x="311693"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0" name="Shape 4070"/>
          <p:cNvSpPr txBox="1">
            <a:spLocks noGrp="1"/>
          </p:cNvSpPr>
          <p:nvPr>
            <p:ph type="body" idx="1"/>
          </p:nvPr>
        </p:nvSpPr>
        <p:spPr>
          <a:xfrm>
            <a:off x="311693" y="1389598"/>
            <a:ext cx="2808000" cy="3179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1pPr>
            <a:lvl2pPr marL="0" marR="0" lvl="1"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2pPr>
            <a:lvl3pPr marL="0" marR="0" lvl="2"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3pPr>
            <a:lvl4pPr marL="0" marR="0" lvl="3"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4pPr>
            <a:lvl5pPr marL="0" marR="0" lvl="4" indent="0" algn="l" rtl="0">
              <a:lnSpc>
                <a:spcPct val="115000"/>
              </a:lnSpc>
              <a:spcBef>
                <a:spcPts val="1600"/>
              </a:spcBef>
              <a:spcAft>
                <a:spcPts val="0"/>
              </a:spcAft>
              <a:buClr>
                <a:srgbClr val="585858"/>
              </a:buClr>
              <a:buFont typeface="Arial"/>
              <a:buNone/>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1" name="Shape 4071"/>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62239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cSld name="18_Main point">
    <p:spTree>
      <p:nvGrpSpPr>
        <p:cNvPr id="1" name="Shape 4072"/>
        <p:cNvGrpSpPr/>
        <p:nvPr/>
      </p:nvGrpSpPr>
      <p:grpSpPr>
        <a:xfrm>
          <a:off x="0" y="0"/>
          <a:ext cx="0" cy="0"/>
          <a:chOff x="0" y="0"/>
          <a:chExt cx="0" cy="0"/>
        </a:xfrm>
      </p:grpSpPr>
      <p:sp>
        <p:nvSpPr>
          <p:cNvPr id="4073" name="Shape 4073"/>
          <p:cNvSpPr txBox="1">
            <a:spLocks noGrp="1"/>
          </p:cNvSpPr>
          <p:nvPr>
            <p:ph type="title"/>
          </p:nvPr>
        </p:nvSpPr>
        <p:spPr>
          <a:xfrm>
            <a:off x="490250" y="450145"/>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4" name="Shape 4074"/>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385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algn="ct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0" name="Shape 10"/>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algn="r">
              <a:buClrTx/>
              <a:buFontTx/>
              <a:buNone/>
            </a:pPr>
            <a:r>
              <a:rPr lang="en" sz="600">
                <a:solidFill>
                  <a:srgbClr val="00253E"/>
                </a:solidFill>
                <a:latin typeface="Proxima Nova"/>
                <a:ea typeface="Proxima Nova"/>
                <a:cs typeface="Proxima Nova"/>
                <a:sym typeface="Proxima Nova"/>
              </a:rPr>
              <a:t>© Copyright 2017 Pivotal Software, Inc. All rights Reserved. Version 1.0</a:t>
            </a:r>
          </a:p>
          <a:p>
            <a:pPr>
              <a:buClrTx/>
              <a:buFontTx/>
              <a:buNone/>
            </a:pPr>
            <a:endParaRPr sz="600">
              <a:solidFill>
                <a:srgbClr val="00253E"/>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a:buClrTx/>
                <a:buFontTx/>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4059178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cSld name="18_Section title and description">
    <p:spTree>
      <p:nvGrpSpPr>
        <p:cNvPr id="1" name="Shape 4075"/>
        <p:cNvGrpSpPr/>
        <p:nvPr/>
      </p:nvGrpSpPr>
      <p:grpSpPr>
        <a:xfrm>
          <a:off x="0" y="0"/>
          <a:ext cx="0" cy="0"/>
          <a:chOff x="0" y="0"/>
          <a:chExt cx="0" cy="0"/>
        </a:xfrm>
      </p:grpSpPr>
      <p:sp>
        <p:nvSpPr>
          <p:cNvPr id="4076" name="Shape 4076"/>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4077" name="Shape 4077"/>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78" name="Shape 4078"/>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79" name="Shape 4079"/>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0" name="Shape 4080"/>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863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cSld name="18_Caption">
    <p:spTree>
      <p:nvGrpSpPr>
        <p:cNvPr id="1" name="Shape 4081"/>
        <p:cNvGrpSpPr/>
        <p:nvPr/>
      </p:nvGrpSpPr>
      <p:grpSpPr>
        <a:xfrm>
          <a:off x="0" y="0"/>
          <a:ext cx="0" cy="0"/>
          <a:chOff x="0" y="0"/>
          <a:chExt cx="0" cy="0"/>
        </a:xfrm>
      </p:grpSpPr>
      <p:sp>
        <p:nvSpPr>
          <p:cNvPr id="4082" name="Shape 4082"/>
          <p:cNvSpPr txBox="1">
            <a:spLocks noGrp="1"/>
          </p:cNvSpPr>
          <p:nvPr>
            <p:ph type="body" idx="1"/>
          </p:nvPr>
        </p:nvSpPr>
        <p:spPr>
          <a:xfrm>
            <a:off x="311693"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3" name="Shape 4083"/>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0832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cSld name="18_Big number">
    <p:spTree>
      <p:nvGrpSpPr>
        <p:cNvPr id="1" name="Shape 4084"/>
        <p:cNvGrpSpPr/>
        <p:nvPr/>
      </p:nvGrpSpPr>
      <p:grpSpPr>
        <a:xfrm>
          <a:off x="0" y="0"/>
          <a:ext cx="0" cy="0"/>
          <a:chOff x="0" y="0"/>
          <a:chExt cx="0" cy="0"/>
        </a:xfrm>
      </p:grpSpPr>
      <p:sp>
        <p:nvSpPr>
          <p:cNvPr id="4085" name="Shape 4085"/>
          <p:cNvSpPr txBox="1">
            <a:spLocks noGrp="1"/>
          </p:cNvSpPr>
          <p:nvPr>
            <p:ph type="title"/>
          </p:nvPr>
        </p:nvSpPr>
        <p:spPr>
          <a:xfrm>
            <a:off x="311693"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086" name="Shape 4086"/>
          <p:cNvSpPr txBox="1">
            <a:spLocks noGrp="1"/>
          </p:cNvSpPr>
          <p:nvPr>
            <p:ph type="body" idx="1"/>
          </p:nvPr>
        </p:nvSpPr>
        <p:spPr>
          <a:xfrm>
            <a:off x="311693"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2pPr>
            <a:lvl3pPr marL="0" marR="0" lvl="2"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3pPr>
            <a:lvl4pPr marL="0" marR="0" lvl="3"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4pPr>
            <a:lvl5pPr marL="0" marR="0" lvl="4" indent="0" algn="ctr" rtl="0">
              <a:lnSpc>
                <a:spcPct val="115000"/>
              </a:lnSpc>
              <a:spcBef>
                <a:spcPts val="160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87" name="Shape 4087"/>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88976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cSld name="107_Blank">
    <p:spTree>
      <p:nvGrpSpPr>
        <p:cNvPr id="1" name="Shape 4088"/>
        <p:cNvGrpSpPr/>
        <p:nvPr/>
      </p:nvGrpSpPr>
      <p:grpSpPr>
        <a:xfrm>
          <a:off x="0" y="0"/>
          <a:ext cx="0" cy="0"/>
          <a:chOff x="0" y="0"/>
          <a:chExt cx="0" cy="0"/>
        </a:xfrm>
      </p:grpSpPr>
      <p:sp>
        <p:nvSpPr>
          <p:cNvPr id="4089" name="Shape 4089"/>
          <p:cNvSpPr txBox="1">
            <a:spLocks noGrp="1"/>
          </p:cNvSpPr>
          <p:nvPr>
            <p:ph type="sldNum" idx="12"/>
          </p:nvPr>
        </p:nvSpPr>
        <p:spPr>
          <a:xfrm>
            <a:off x="8684439" y="4700867"/>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411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cSld name="18_Intro">
    <p:spTree>
      <p:nvGrpSpPr>
        <p:cNvPr id="1" name="Shape 4090"/>
        <p:cNvGrpSpPr/>
        <p:nvPr/>
      </p:nvGrpSpPr>
      <p:grpSpPr>
        <a:xfrm>
          <a:off x="0" y="0"/>
          <a:ext cx="0" cy="0"/>
          <a:chOff x="0" y="0"/>
          <a:chExt cx="0" cy="0"/>
        </a:xfrm>
      </p:grpSpPr>
      <p:sp>
        <p:nvSpPr>
          <p:cNvPr id="4091" name="Shape 409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092" name="Shape 4092" descr="Shape 2095"/>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cxnSp>
        <p:nvCxnSpPr>
          <p:cNvPr id="4093" name="Shape 4093"/>
          <p:cNvCxnSpPr/>
          <p:nvPr/>
        </p:nvCxnSpPr>
        <p:spPr>
          <a:xfrm>
            <a:off x="301136" y="2126465"/>
            <a:ext cx="738900" cy="0"/>
          </a:xfrm>
          <a:prstGeom prst="straightConnector1">
            <a:avLst/>
          </a:prstGeom>
          <a:noFill/>
          <a:ln w="38100" cap="flat" cmpd="sng">
            <a:solidFill>
              <a:srgbClr val="00253E"/>
            </a:solidFill>
            <a:prstDash val="solid"/>
            <a:round/>
            <a:headEnd type="none" w="med" len="med"/>
            <a:tailEnd type="none" w="med" len="med"/>
          </a:ln>
        </p:spPr>
      </p:cxnSp>
      <p:sp>
        <p:nvSpPr>
          <p:cNvPr id="4094" name="Shape 409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095" name="Shape 409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096" name="Shape 4096"/>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8755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cSld name="18_Body w/ Support">
    <p:spTree>
      <p:nvGrpSpPr>
        <p:cNvPr id="1" name="Shape 4097"/>
        <p:cNvGrpSpPr/>
        <p:nvPr/>
      </p:nvGrpSpPr>
      <p:grpSpPr>
        <a:xfrm>
          <a:off x="0" y="0"/>
          <a:ext cx="0" cy="0"/>
          <a:chOff x="0" y="0"/>
          <a:chExt cx="0" cy="0"/>
        </a:xfrm>
      </p:grpSpPr>
      <p:pic>
        <p:nvPicPr>
          <p:cNvPr id="4098" name="Shape 4098" descr="Shape 2101"/>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099" name="Shape 4099"/>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00" name="Shape 4100"/>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1" name="Shape 4101"/>
          <p:cNvSpPr txBox="1">
            <a:spLocks noGrp="1"/>
          </p:cNvSpPr>
          <p:nvPr>
            <p:ph type="title"/>
          </p:nvPr>
        </p:nvSpPr>
        <p:spPr>
          <a:xfrm>
            <a:off x="253550" y="151267"/>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2" name="Shape 4102"/>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37002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cSld name="18_Body w/ Image">
    <p:spTree>
      <p:nvGrpSpPr>
        <p:cNvPr id="1" name="Shape 4103"/>
        <p:cNvGrpSpPr/>
        <p:nvPr/>
      </p:nvGrpSpPr>
      <p:grpSpPr>
        <a:xfrm>
          <a:off x="0" y="0"/>
          <a:ext cx="0" cy="0"/>
          <a:chOff x="0" y="0"/>
          <a:chExt cx="0" cy="0"/>
        </a:xfrm>
      </p:grpSpPr>
      <p:sp>
        <p:nvSpPr>
          <p:cNvPr id="4104" name="Shape 410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05" name="Shape 4105"/>
          <p:cNvSpPr txBox="1"/>
          <p:nvPr/>
        </p:nvSpPr>
        <p:spPr>
          <a:xfrm>
            <a:off x="6096000" y="2114150"/>
            <a:ext cx="3048000" cy="350700"/>
          </a:xfrm>
          <a:prstGeom prst="rect">
            <a:avLst/>
          </a:prstGeom>
          <a:noFill/>
          <a:ln>
            <a:noFill/>
          </a:ln>
        </p:spPr>
        <p:txBody>
          <a:bodyPr lIns="45675" tIns="45675" rIns="45675" bIns="45675" anchor="t" anchorCtr="0">
            <a:noAutofit/>
          </a:bodyPr>
          <a:lstStyle/>
          <a:p>
            <a:pPr algn="ctr">
              <a:lnSpc>
                <a:spcPct val="110000"/>
              </a:lnSpc>
              <a:buClr>
                <a:srgbClr val="999999"/>
              </a:buClr>
              <a:buSzPct val="25000"/>
            </a:pPr>
            <a:r>
              <a:rPr lang="en" sz="1800" b="1">
                <a:solidFill>
                  <a:srgbClr val="999999"/>
                </a:solidFill>
              </a:rPr>
              <a:t>Cover with Image</a:t>
            </a:r>
          </a:p>
        </p:txBody>
      </p:sp>
      <p:pic>
        <p:nvPicPr>
          <p:cNvPr id="4106" name="Shape 4106" descr="Shape 2109"/>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07" name="Shape 4107"/>
          <p:cNvCxnSpPr/>
          <p:nvPr/>
        </p:nvCxnSpPr>
        <p:spPr>
          <a:xfrm>
            <a:off x="6088028"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08" name="Shape 4108"/>
          <p:cNvSpPr txBox="1">
            <a:spLocks noGrp="1"/>
          </p:cNvSpPr>
          <p:nvPr>
            <p:ph type="title"/>
          </p:nvPr>
        </p:nvSpPr>
        <p:spPr>
          <a:xfrm>
            <a:off x="253550" y="151267"/>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Arial"/>
              <a:buNone/>
              <a:defRPr sz="2500" b="1" i="0" u="none" strike="noStrike" cap="none">
                <a:solidFill>
                  <a:srgbClr val="00253E"/>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09" name="Shape 4109"/>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5519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cSld name="108_Blank">
    <p:spTree>
      <p:nvGrpSpPr>
        <p:cNvPr id="1" name="Shape 4110"/>
        <p:cNvGrpSpPr/>
        <p:nvPr/>
      </p:nvGrpSpPr>
      <p:grpSpPr>
        <a:xfrm>
          <a:off x="0" y="0"/>
          <a:ext cx="0" cy="0"/>
          <a:chOff x="0" y="0"/>
          <a:chExt cx="0" cy="0"/>
        </a:xfrm>
      </p:grpSpPr>
      <p:sp>
        <p:nvSpPr>
          <p:cNvPr id="4111" name="Shape 4111"/>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993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cSld name="18_Dark Mode — TESTING">
    <p:bg>
      <p:bgPr>
        <a:solidFill>
          <a:srgbClr val="00253E"/>
        </a:solidFill>
        <a:effectLst/>
      </p:bgPr>
    </p:bg>
    <p:spTree>
      <p:nvGrpSpPr>
        <p:cNvPr id="1" name="Shape 4112"/>
        <p:cNvGrpSpPr/>
        <p:nvPr/>
      </p:nvGrpSpPr>
      <p:grpSpPr>
        <a:xfrm>
          <a:off x="0" y="0"/>
          <a:ext cx="0" cy="0"/>
          <a:chOff x="0" y="0"/>
          <a:chExt cx="0" cy="0"/>
        </a:xfrm>
      </p:grpSpPr>
      <p:pic>
        <p:nvPicPr>
          <p:cNvPr id="4113" name="Shape 4113" descr="Shape 2116"/>
          <p:cNvPicPr preferRelativeResize="0"/>
          <p:nvPr/>
        </p:nvPicPr>
        <p:blipFill rotWithShape="1">
          <a:blip r:embed="rId2">
            <a:alphaModFix/>
          </a:blip>
          <a:srcRect l="10376" t="14302" r="10597" b="6369"/>
          <a:stretch/>
        </p:blipFill>
        <p:spPr>
          <a:xfrm>
            <a:off x="0" y="4793219"/>
            <a:ext cx="891600" cy="350400"/>
          </a:xfrm>
          <a:prstGeom prst="rect">
            <a:avLst/>
          </a:prstGeom>
          <a:noFill/>
          <a:ln>
            <a:noFill/>
          </a:ln>
        </p:spPr>
      </p:pic>
      <p:sp>
        <p:nvSpPr>
          <p:cNvPr id="4114" name="Shape 4114"/>
          <p:cNvSpPr txBox="1">
            <a:spLocks noGrp="1"/>
          </p:cNvSpPr>
          <p:nvPr>
            <p:ph type="title"/>
          </p:nvPr>
        </p:nvSpPr>
        <p:spPr>
          <a:xfrm>
            <a:off x="668800" y="925119"/>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Arial"/>
              <a:buNone/>
              <a:defRPr sz="25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5" name="Shape 4115"/>
          <p:cNvSpPr txBox="1">
            <a:spLocks noGrp="1"/>
          </p:cNvSpPr>
          <p:nvPr>
            <p:ph type="sldNum" idx="12"/>
          </p:nvPr>
        </p:nvSpPr>
        <p:spPr>
          <a:xfrm>
            <a:off x="6216485" y="4608114"/>
            <a:ext cx="3366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87866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4116"/>
        <p:cNvGrpSpPr/>
        <p:nvPr/>
      </p:nvGrpSpPr>
      <p:grpSpPr>
        <a:xfrm>
          <a:off x="0" y="0"/>
          <a:ext cx="0" cy="0"/>
          <a:chOff x="0" y="0"/>
          <a:chExt cx="0" cy="0"/>
        </a:xfrm>
      </p:grpSpPr>
      <p:sp>
        <p:nvSpPr>
          <p:cNvPr id="4117" name="Shape 4117"/>
          <p:cNvSpPr/>
          <p:nvPr/>
        </p:nvSpPr>
        <p:spPr>
          <a:xfrm>
            <a:off x="0" y="4629148"/>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4118" name="Shape 4118"/>
          <p:cNvSpPr txBox="1">
            <a:spLocks noGrp="1"/>
          </p:cNvSpPr>
          <p:nvPr>
            <p:ph type="title"/>
          </p:nvPr>
        </p:nvSpPr>
        <p:spPr>
          <a:xfrm>
            <a:off x="366710" y="325435"/>
            <a:ext cx="8410500" cy="554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19" name="Shape 4119"/>
          <p:cNvSpPr txBox="1"/>
          <p:nvPr/>
        </p:nvSpPr>
        <p:spPr>
          <a:xfrm>
            <a:off x="366712" y="5043846"/>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Copyright 2014 Pivotal. All rights reserved.</a:t>
            </a:r>
          </a:p>
        </p:txBody>
      </p:sp>
      <p:pic>
        <p:nvPicPr>
          <p:cNvPr id="4120" name="Shape 4120" descr="Shape 2123"/>
          <p:cNvPicPr preferRelativeResize="0"/>
          <p:nvPr/>
        </p:nvPicPr>
        <p:blipFill rotWithShape="1">
          <a:blip r:embed="rId2">
            <a:alphaModFix/>
          </a:blip>
          <a:srcRect/>
          <a:stretch/>
        </p:blipFill>
        <p:spPr>
          <a:xfrm>
            <a:off x="7937764" y="4709392"/>
            <a:ext cx="965100" cy="228600"/>
          </a:xfrm>
          <a:prstGeom prst="rect">
            <a:avLst/>
          </a:prstGeom>
          <a:noFill/>
          <a:ln>
            <a:noFill/>
          </a:ln>
        </p:spPr>
      </p:pic>
      <p:sp>
        <p:nvSpPr>
          <p:cNvPr id="4121" name="Shape 4121"/>
          <p:cNvSpPr txBox="1">
            <a:spLocks noGrp="1"/>
          </p:cNvSpPr>
          <p:nvPr>
            <p:ph type="sldNum" idx="12"/>
          </p:nvPr>
        </p:nvSpPr>
        <p:spPr>
          <a:xfrm>
            <a:off x="8959846" y="5021491"/>
            <a:ext cx="126900" cy="126900"/>
          </a:xfrm>
          <a:prstGeom prst="rect">
            <a:avLst/>
          </a:prstGeom>
          <a:noFill/>
          <a:ln>
            <a:noFill/>
          </a:ln>
        </p:spPr>
        <p:txBody>
          <a:bodyPr lIns="0" tIns="0" rIns="0" bIns="0" anchor="t" anchorCtr="0">
            <a:noAutofit/>
          </a:bodyPr>
          <a:lstStyle/>
          <a:p>
            <a:pPr algn="r">
              <a:buClr>
                <a:srgbClr val="808080"/>
              </a:buClr>
              <a:buSzPct val="25000"/>
              <a:buFont typeface="Arial"/>
              <a:buNone/>
            </a:pPr>
            <a:fld id="{00000000-1234-1234-1234-123412341234}" type="slidenum">
              <a:rPr lang="en" sz="800">
                <a:solidFill>
                  <a:srgbClr val="808080"/>
                </a:solidFill>
              </a:rPr>
              <a:pPr algn="r">
                <a:buClr>
                  <a:srgbClr val="808080"/>
                </a:buClr>
                <a:buSzPct val="25000"/>
                <a:buFont typeface="Arial"/>
                <a:buNone/>
              </a:pPr>
              <a:t>‹#›</a:t>
            </a:fld>
            <a:endParaRPr lang="en" sz="800">
              <a:solidFill>
                <a:srgbClr val="808080"/>
              </a:solidFill>
            </a:endParaRPr>
          </a:p>
        </p:txBody>
      </p:sp>
    </p:spTree>
    <p:extLst>
      <p:ext uri="{BB962C8B-B14F-4D97-AF65-F5344CB8AC3E}">
        <p14:creationId xmlns:p14="http://schemas.microsoft.com/office/powerpoint/2010/main" val="373330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algn="ctr">
              <a:buClrTx/>
              <a:buFontTx/>
              <a:buNone/>
            </a:pPr>
            <a:r>
              <a:rPr lang="en" sz="1000">
                <a:solidFill>
                  <a:srgbClr val="00253E"/>
                </a:solidFill>
                <a:latin typeface="Proxima Nova"/>
                <a:ea typeface="Proxima Nova"/>
                <a:cs typeface="Proxima Nova"/>
                <a:sym typeface="Proxima Nova"/>
              </a:rPr>
              <a:t>Cover w/ Image</a:t>
            </a: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7786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cSld name="Dark Body">
    <p:bg>
      <p:bgPr>
        <a:solidFill>
          <a:srgbClr val="00253E"/>
        </a:solidFill>
        <a:effectLst/>
      </p:bgPr>
    </p:bg>
    <p:spTree>
      <p:nvGrpSpPr>
        <p:cNvPr id="1" name="Shape 4122"/>
        <p:cNvGrpSpPr/>
        <p:nvPr/>
      </p:nvGrpSpPr>
      <p:grpSpPr>
        <a:xfrm>
          <a:off x="0" y="0"/>
          <a:ext cx="0" cy="0"/>
          <a:chOff x="0" y="0"/>
          <a:chExt cx="0" cy="0"/>
        </a:xfrm>
      </p:grpSpPr>
      <p:sp>
        <p:nvSpPr>
          <p:cNvPr id="4123" name="Shape 412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24" name="Shape 4124" descr="Shape 212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25" name="Shape 412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674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cSld name="Title 2">
    <p:bg>
      <p:bgPr>
        <a:solidFill>
          <a:srgbClr val="1AB9A5"/>
        </a:solidFill>
        <a:effectLst/>
      </p:bgPr>
    </p:bg>
    <p:spTree>
      <p:nvGrpSpPr>
        <p:cNvPr id="1" name="Shape 4126"/>
        <p:cNvGrpSpPr/>
        <p:nvPr/>
      </p:nvGrpSpPr>
      <p:grpSpPr>
        <a:xfrm>
          <a:off x="0" y="0"/>
          <a:ext cx="0" cy="0"/>
          <a:chOff x="0" y="0"/>
          <a:chExt cx="0" cy="0"/>
        </a:xfrm>
      </p:grpSpPr>
      <p:pic>
        <p:nvPicPr>
          <p:cNvPr id="4127" name="Shape 4127" descr="Shape 2130"/>
          <p:cNvPicPr preferRelativeResize="0"/>
          <p:nvPr/>
        </p:nvPicPr>
        <p:blipFill rotWithShape="1">
          <a:blip r:embed="rId2">
            <a:alphaModFix/>
          </a:blip>
          <a:srcRect/>
          <a:stretch/>
        </p:blipFill>
        <p:spPr>
          <a:xfrm>
            <a:off x="224819" y="515477"/>
            <a:ext cx="2353800" cy="921000"/>
          </a:xfrm>
          <a:prstGeom prst="rect">
            <a:avLst/>
          </a:prstGeom>
          <a:noFill/>
          <a:ln>
            <a:noFill/>
          </a:ln>
        </p:spPr>
      </p:pic>
      <p:cxnSp>
        <p:nvCxnSpPr>
          <p:cNvPr id="4128" name="Shape 4128"/>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29" name="Shape 4129"/>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0" name="Shape 4130"/>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131" name="Shape 413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8892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cSld name="Title 3">
    <p:bg>
      <p:bgPr>
        <a:solidFill>
          <a:srgbClr val="1AB9A5"/>
        </a:solidFill>
        <a:effectLst/>
      </p:bgPr>
    </p:bg>
    <p:spTree>
      <p:nvGrpSpPr>
        <p:cNvPr id="1" name="Shape 4132"/>
        <p:cNvGrpSpPr/>
        <p:nvPr/>
      </p:nvGrpSpPr>
      <p:grpSpPr>
        <a:xfrm>
          <a:off x="0" y="0"/>
          <a:ext cx="0" cy="0"/>
          <a:chOff x="0" y="0"/>
          <a:chExt cx="0" cy="0"/>
        </a:xfrm>
      </p:grpSpPr>
      <p:pic>
        <p:nvPicPr>
          <p:cNvPr id="4133" name="Shape 4133" descr="Shape 2136"/>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134" name="Shape 413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135" name="Shape 4135" descr="Shape 2138"/>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4136" name="Shape 413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137" name="Shape 413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38" name="Shape 4138"/>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139" name="Shape 413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7234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cSld name="19_Divider">
    <p:bg>
      <p:bgPr>
        <a:solidFill>
          <a:srgbClr val="1AB9A5"/>
        </a:solidFill>
        <a:effectLst/>
      </p:bgPr>
    </p:bg>
    <p:spTree>
      <p:nvGrpSpPr>
        <p:cNvPr id="1" name="Shape 4140"/>
        <p:cNvGrpSpPr/>
        <p:nvPr/>
      </p:nvGrpSpPr>
      <p:grpSpPr>
        <a:xfrm>
          <a:off x="0" y="0"/>
          <a:ext cx="0" cy="0"/>
          <a:chOff x="0" y="0"/>
          <a:chExt cx="0" cy="0"/>
        </a:xfrm>
      </p:grpSpPr>
      <p:sp>
        <p:nvSpPr>
          <p:cNvPr id="4141" name="Shape 4141"/>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2" name="Shape 4142"/>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3" name="Shape 4143" descr="Shape 2146"/>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4" name="Shape 414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93212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cSld name="Dark Divider">
    <p:bg>
      <p:bgPr>
        <a:solidFill>
          <a:srgbClr val="00253E"/>
        </a:solidFill>
        <a:effectLst/>
      </p:bgPr>
    </p:bg>
    <p:spTree>
      <p:nvGrpSpPr>
        <p:cNvPr id="1" name="Shape 4145"/>
        <p:cNvGrpSpPr/>
        <p:nvPr/>
      </p:nvGrpSpPr>
      <p:grpSpPr>
        <a:xfrm>
          <a:off x="0" y="0"/>
          <a:ext cx="0" cy="0"/>
          <a:chOff x="0" y="0"/>
          <a:chExt cx="0" cy="0"/>
        </a:xfrm>
      </p:grpSpPr>
      <p:sp>
        <p:nvSpPr>
          <p:cNvPr id="4146" name="Shape 4146"/>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47" name="Shape 4147"/>
          <p:cNvCxnSpPr/>
          <p:nvPr/>
        </p:nvCxnSpPr>
        <p:spPr>
          <a:xfrm>
            <a:off x="4202555" y="2323834"/>
            <a:ext cx="738900" cy="0"/>
          </a:xfrm>
          <a:prstGeom prst="straightConnector1">
            <a:avLst/>
          </a:prstGeom>
          <a:noFill/>
          <a:ln w="38100" cap="flat" cmpd="sng">
            <a:solidFill>
              <a:srgbClr val="FFFFFF"/>
            </a:solidFill>
            <a:prstDash val="solid"/>
            <a:round/>
            <a:headEnd type="none" w="med" len="med"/>
            <a:tailEnd type="none" w="med" len="med"/>
          </a:ln>
        </p:spPr>
      </p:cxnSp>
      <p:pic>
        <p:nvPicPr>
          <p:cNvPr id="4148" name="Shape 4148" descr="Shape 215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49" name="Shape 414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6465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cSld name="19_Intro">
    <p:spTree>
      <p:nvGrpSpPr>
        <p:cNvPr id="1" name="Shape 4150"/>
        <p:cNvGrpSpPr/>
        <p:nvPr/>
      </p:nvGrpSpPr>
      <p:grpSpPr>
        <a:xfrm>
          <a:off x="0" y="0"/>
          <a:ext cx="0" cy="0"/>
          <a:chOff x="0" y="0"/>
          <a:chExt cx="0" cy="0"/>
        </a:xfrm>
      </p:grpSpPr>
      <p:sp>
        <p:nvSpPr>
          <p:cNvPr id="4151" name="Shape 4151"/>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152" name="Shape 4152" descr="Shape 2155"/>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53" name="Shape 4153"/>
          <p:cNvCxnSpPr/>
          <p:nvPr/>
        </p:nvCxnSpPr>
        <p:spPr>
          <a:xfrm>
            <a:off x="301141" y="2126468"/>
            <a:ext cx="738900" cy="0"/>
          </a:xfrm>
          <a:prstGeom prst="straightConnector1">
            <a:avLst/>
          </a:prstGeom>
          <a:noFill/>
          <a:ln w="38100" cap="flat" cmpd="sng">
            <a:solidFill>
              <a:srgbClr val="00253E"/>
            </a:solidFill>
            <a:prstDash val="solid"/>
            <a:round/>
            <a:headEnd type="none" w="med" len="med"/>
            <a:tailEnd type="none" w="med" len="med"/>
          </a:ln>
        </p:spPr>
      </p:cxnSp>
      <p:sp>
        <p:nvSpPr>
          <p:cNvPr id="4154" name="Shape 4154"/>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55" name="Shape 4155"/>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56" name="Shape 4156"/>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897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cSld name="Dark Intro">
    <p:spTree>
      <p:nvGrpSpPr>
        <p:cNvPr id="1" name="Shape 4157"/>
        <p:cNvGrpSpPr/>
        <p:nvPr/>
      </p:nvGrpSpPr>
      <p:grpSpPr>
        <a:xfrm>
          <a:off x="0" y="0"/>
          <a:ext cx="0" cy="0"/>
          <a:chOff x="0" y="0"/>
          <a:chExt cx="0" cy="0"/>
        </a:xfrm>
      </p:grpSpPr>
      <p:sp>
        <p:nvSpPr>
          <p:cNvPr id="4158" name="Shape 4158"/>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endParaRPr/>
          </a:p>
        </p:txBody>
      </p:sp>
      <p:pic>
        <p:nvPicPr>
          <p:cNvPr id="4159" name="Shape 4159" descr="Shape 2162"/>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cxnSp>
        <p:nvCxnSpPr>
          <p:cNvPr id="4160" name="Shape 4160"/>
          <p:cNvCxnSpPr/>
          <p:nvPr/>
        </p:nvCxnSpPr>
        <p:spPr>
          <a:xfrm>
            <a:off x="301141" y="2126468"/>
            <a:ext cx="738900" cy="0"/>
          </a:xfrm>
          <a:prstGeom prst="straightConnector1">
            <a:avLst/>
          </a:prstGeom>
          <a:noFill/>
          <a:ln w="38100" cap="flat" cmpd="sng">
            <a:solidFill>
              <a:srgbClr val="1AB9A5"/>
            </a:solidFill>
            <a:prstDash val="solid"/>
            <a:round/>
            <a:headEnd type="none" w="med" len="med"/>
            <a:tailEnd type="none" w="med" len="med"/>
          </a:ln>
        </p:spPr>
      </p:cxnSp>
      <p:sp>
        <p:nvSpPr>
          <p:cNvPr id="4161" name="Shape 4161"/>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162" name="Shape 4162"/>
          <p:cNvCxnSpPr/>
          <p:nvPr/>
        </p:nvCxnSpPr>
        <p:spPr>
          <a:xfrm>
            <a:off x="3040955"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3" name="Shape 4163"/>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4004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cSld name="19_Body w/ Support">
    <p:spTree>
      <p:nvGrpSpPr>
        <p:cNvPr id="1" name="Shape 4164"/>
        <p:cNvGrpSpPr/>
        <p:nvPr/>
      </p:nvGrpSpPr>
      <p:grpSpPr>
        <a:xfrm>
          <a:off x="0" y="0"/>
          <a:ext cx="0" cy="0"/>
          <a:chOff x="0" y="0"/>
          <a:chExt cx="0" cy="0"/>
        </a:xfrm>
      </p:grpSpPr>
      <p:pic>
        <p:nvPicPr>
          <p:cNvPr id="4165" name="Shape 4165" descr="Shape 2168"/>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66" name="Shape 4166"/>
          <p:cNvCxnSpPr/>
          <p:nvPr/>
        </p:nvCxnSpPr>
        <p:spPr>
          <a:xfrm rot="10800000">
            <a:off x="6098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67" name="Shape 4167"/>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68" name="Shape 4168"/>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69" name="Shape 41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071526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cSld name="Dark Body w/ Support">
    <p:bg>
      <p:bgPr>
        <a:solidFill>
          <a:srgbClr val="00253E"/>
        </a:solidFill>
        <a:effectLst/>
      </p:bgPr>
    </p:bg>
    <p:spTree>
      <p:nvGrpSpPr>
        <p:cNvPr id="1" name="Shape 4170"/>
        <p:cNvGrpSpPr/>
        <p:nvPr/>
      </p:nvGrpSpPr>
      <p:grpSpPr>
        <a:xfrm>
          <a:off x="0" y="0"/>
          <a:ext cx="0" cy="0"/>
          <a:chOff x="0" y="0"/>
          <a:chExt cx="0" cy="0"/>
        </a:xfrm>
      </p:grpSpPr>
      <p:cxnSp>
        <p:nvCxnSpPr>
          <p:cNvPr id="4171" name="Shape 4171"/>
          <p:cNvCxnSpPr/>
          <p:nvPr/>
        </p:nvCxnSpPr>
        <p:spPr>
          <a:xfrm rot="10800000">
            <a:off x="6098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172" name="Shape 4172"/>
          <p:cNvCxnSpPr/>
          <p:nvPr/>
        </p:nvCxnSpPr>
        <p:spPr>
          <a:xfrm>
            <a:off x="6096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73" name="Shape 41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74" name="Shape 4174" descr="Shape 217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75" name="Shape 417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38674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cSld name="19_Body w/ Image">
    <p:spTree>
      <p:nvGrpSpPr>
        <p:cNvPr id="1" name="Shape 4176"/>
        <p:cNvGrpSpPr/>
        <p:nvPr/>
      </p:nvGrpSpPr>
      <p:grpSpPr>
        <a:xfrm>
          <a:off x="0" y="0"/>
          <a:ext cx="0" cy="0"/>
          <a:chOff x="0" y="0"/>
          <a:chExt cx="0" cy="0"/>
        </a:xfrm>
      </p:grpSpPr>
      <p:sp>
        <p:nvSpPr>
          <p:cNvPr id="4177" name="Shape 417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78" name="Shape 4178"/>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4179" name="Shape 4179" descr="Shape 2182"/>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80" name="Shape 4180"/>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1" name="Shape 4181"/>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182" name="Shape 418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6535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3029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cSld name="Dark Body w/ Image">
    <p:bg>
      <p:bgPr>
        <a:solidFill>
          <a:srgbClr val="00253E"/>
        </a:solidFill>
        <a:effectLst/>
      </p:bgPr>
    </p:bg>
    <p:spTree>
      <p:nvGrpSpPr>
        <p:cNvPr id="1" name="Shape 4183"/>
        <p:cNvGrpSpPr/>
        <p:nvPr/>
      </p:nvGrpSpPr>
      <p:grpSpPr>
        <a:xfrm>
          <a:off x="0" y="0"/>
          <a:ext cx="0" cy="0"/>
          <a:chOff x="0" y="0"/>
          <a:chExt cx="0" cy="0"/>
        </a:xfrm>
      </p:grpSpPr>
      <p:sp>
        <p:nvSpPr>
          <p:cNvPr id="4184" name="Shape 4184"/>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185" name="Shape 4185"/>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cxnSp>
        <p:nvCxnSpPr>
          <p:cNvPr id="4186" name="Shape 4186"/>
          <p:cNvCxnSpPr/>
          <p:nvPr/>
        </p:nvCxnSpPr>
        <p:spPr>
          <a:xfrm>
            <a:off x="608803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187" name="Shape 4187"/>
          <p:cNvSpPr txBox="1">
            <a:spLocks noGrp="1"/>
          </p:cNvSpPr>
          <p:nvPr>
            <p:ph type="title"/>
          </p:nvPr>
        </p:nvSpPr>
        <p:spPr>
          <a:xfrm>
            <a:off x="253550" y="151271"/>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188" name="Shape 4188" descr="Shape 2191"/>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89" name="Shape 418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25378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cSld name="109_Blank">
    <p:spTree>
      <p:nvGrpSpPr>
        <p:cNvPr id="1" name="Shape 4190"/>
        <p:cNvGrpSpPr/>
        <p:nvPr/>
      </p:nvGrpSpPr>
      <p:grpSpPr>
        <a:xfrm>
          <a:off x="0" y="0"/>
          <a:ext cx="0" cy="0"/>
          <a:chOff x="0" y="0"/>
          <a:chExt cx="0" cy="0"/>
        </a:xfrm>
      </p:grpSpPr>
      <p:pic>
        <p:nvPicPr>
          <p:cNvPr id="4191" name="Shape 4191" descr="Shape 219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192" name="Shape 419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3171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cSld name="Dark Blank">
    <p:bg>
      <p:bgPr>
        <a:solidFill>
          <a:srgbClr val="00253E"/>
        </a:solidFill>
        <a:effectLst/>
      </p:bgPr>
    </p:bg>
    <p:spTree>
      <p:nvGrpSpPr>
        <p:cNvPr id="1" name="Shape 4193"/>
        <p:cNvGrpSpPr/>
        <p:nvPr/>
      </p:nvGrpSpPr>
      <p:grpSpPr>
        <a:xfrm>
          <a:off x="0" y="0"/>
          <a:ext cx="0" cy="0"/>
          <a:chOff x="0" y="0"/>
          <a:chExt cx="0" cy="0"/>
        </a:xfrm>
      </p:grpSpPr>
      <p:pic>
        <p:nvPicPr>
          <p:cNvPr id="4194" name="Shape 4194" descr="Shape 2197"/>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195" name="Shape 4195"/>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09101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cSld name="20_Side-by-Side">
    <p:spTree>
      <p:nvGrpSpPr>
        <p:cNvPr id="1" name="Shape 4196"/>
        <p:cNvGrpSpPr/>
        <p:nvPr/>
      </p:nvGrpSpPr>
      <p:grpSpPr>
        <a:xfrm>
          <a:off x="0" y="0"/>
          <a:ext cx="0" cy="0"/>
          <a:chOff x="0" y="0"/>
          <a:chExt cx="0" cy="0"/>
        </a:xfrm>
      </p:grpSpPr>
      <p:pic>
        <p:nvPicPr>
          <p:cNvPr id="4197" name="Shape 4197" descr="Shape 2200"/>
          <p:cNvPicPr preferRelativeResize="0"/>
          <p:nvPr/>
        </p:nvPicPr>
        <p:blipFill rotWithShape="1">
          <a:blip r:embed="rId2">
            <a:alphaModFix/>
          </a:blip>
          <a:srcRect/>
          <a:stretch/>
        </p:blipFill>
        <p:spPr>
          <a:xfrm>
            <a:off x="-10" y="4772092"/>
            <a:ext cx="897000" cy="371400"/>
          </a:xfrm>
          <a:prstGeom prst="rect">
            <a:avLst/>
          </a:prstGeom>
          <a:noFill/>
          <a:ln>
            <a:noFill/>
          </a:ln>
        </p:spPr>
      </p:pic>
      <p:cxnSp>
        <p:nvCxnSpPr>
          <p:cNvPr id="4198" name="Shape 4198"/>
          <p:cNvCxnSpPr/>
          <p:nvPr/>
        </p:nvCxnSpPr>
        <p:spPr>
          <a:xfrm rot="10800000">
            <a:off x="4574537"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199" name="Shape 4199"/>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0" name="Shape 4200"/>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01" name="Shape 420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1578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cSld name="Dark Side-by-Side">
    <p:bg>
      <p:bgPr>
        <a:solidFill>
          <a:srgbClr val="00253E"/>
        </a:solidFill>
        <a:effectLst/>
      </p:bgPr>
    </p:bg>
    <p:spTree>
      <p:nvGrpSpPr>
        <p:cNvPr id="1" name="Shape 4202"/>
        <p:cNvGrpSpPr/>
        <p:nvPr/>
      </p:nvGrpSpPr>
      <p:grpSpPr>
        <a:xfrm>
          <a:off x="0" y="0"/>
          <a:ext cx="0" cy="0"/>
          <a:chOff x="0" y="0"/>
          <a:chExt cx="0" cy="0"/>
        </a:xfrm>
      </p:grpSpPr>
      <p:cxnSp>
        <p:nvCxnSpPr>
          <p:cNvPr id="4203" name="Shape 4203"/>
          <p:cNvCxnSpPr/>
          <p:nvPr/>
        </p:nvCxnSpPr>
        <p:spPr>
          <a:xfrm rot="10800000">
            <a:off x="4574537"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04" name="Shape 4204"/>
          <p:cNvCxnSpPr/>
          <p:nvPr/>
        </p:nvCxnSpPr>
        <p:spPr>
          <a:xfrm>
            <a:off x="4572000" y="-214527"/>
            <a:ext cx="0" cy="119700"/>
          </a:xfrm>
          <a:prstGeom prst="straightConnector1">
            <a:avLst/>
          </a:prstGeom>
          <a:noFill/>
          <a:ln w="9525" cap="flat" cmpd="sng">
            <a:solidFill>
              <a:srgbClr val="FFFFFF"/>
            </a:solidFill>
            <a:prstDash val="solid"/>
            <a:round/>
            <a:headEnd type="none" w="med" len="med"/>
            <a:tailEnd type="none" w="med" len="med"/>
          </a:ln>
        </p:spPr>
      </p:cxnSp>
      <p:sp>
        <p:nvSpPr>
          <p:cNvPr id="4205" name="Shape 4205"/>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06" name="Shape 4206" descr="Shape 2209"/>
          <p:cNvPicPr preferRelativeResize="0"/>
          <p:nvPr/>
        </p:nvPicPr>
        <p:blipFill rotWithShape="1">
          <a:blip r:embed="rId2">
            <a:alphaModFix/>
          </a:blip>
          <a:srcRect l="10376" t="14302" r="10597" b="6369"/>
          <a:stretch/>
        </p:blipFill>
        <p:spPr>
          <a:xfrm>
            <a:off x="0" y="4793221"/>
            <a:ext cx="891600" cy="350400"/>
          </a:xfrm>
          <a:prstGeom prst="rect">
            <a:avLst/>
          </a:prstGeom>
          <a:noFill/>
          <a:ln>
            <a:noFill/>
          </a:ln>
        </p:spPr>
      </p:pic>
      <p:sp>
        <p:nvSpPr>
          <p:cNvPr id="4207" name="Shape 420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4423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cSld name="19_Statement">
    <p:spTree>
      <p:nvGrpSpPr>
        <p:cNvPr id="1" name="Shape 4208"/>
        <p:cNvGrpSpPr/>
        <p:nvPr/>
      </p:nvGrpSpPr>
      <p:grpSpPr>
        <a:xfrm>
          <a:off x="0" y="0"/>
          <a:ext cx="0" cy="0"/>
          <a:chOff x="0" y="0"/>
          <a:chExt cx="0" cy="0"/>
        </a:xfrm>
      </p:grpSpPr>
      <p:sp>
        <p:nvSpPr>
          <p:cNvPr id="4209" name="Shape 420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210" name="Shape 4210"/>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1" name="Shape 4211" descr="Shape 2214"/>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4212" name="Shape 4212"/>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54561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cSld name="Dark Statement">
    <p:bg>
      <p:bgPr>
        <a:solidFill>
          <a:srgbClr val="000000"/>
        </a:solidFill>
        <a:effectLst/>
      </p:bgPr>
    </p:bg>
    <p:spTree>
      <p:nvGrpSpPr>
        <p:cNvPr id="1" name="Shape 4213"/>
        <p:cNvGrpSpPr/>
        <p:nvPr/>
      </p:nvGrpSpPr>
      <p:grpSpPr>
        <a:xfrm>
          <a:off x="0" y="0"/>
          <a:ext cx="0" cy="0"/>
          <a:chOff x="0" y="0"/>
          <a:chExt cx="0" cy="0"/>
        </a:xfrm>
      </p:grpSpPr>
      <p:pic>
        <p:nvPicPr>
          <p:cNvPr id="4214" name="Shape 4214" descr="Shape 22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15" name="Shape 4215"/>
          <p:cNvSpPr txBox="1">
            <a:spLocks noGrp="1"/>
          </p:cNvSpPr>
          <p:nvPr>
            <p:ph type="title"/>
          </p:nvPr>
        </p:nvSpPr>
        <p:spPr>
          <a:xfrm>
            <a:off x="668800" y="925121"/>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16" name="Shape 4216" descr="Shape 2219"/>
          <p:cNvPicPr preferRelativeResize="0"/>
          <p:nvPr/>
        </p:nvPicPr>
        <p:blipFill rotWithShape="1">
          <a:blip r:embed="rId3">
            <a:alphaModFix/>
          </a:blip>
          <a:srcRect l="10376" t="14302" r="10597" b="6369"/>
          <a:stretch/>
        </p:blipFill>
        <p:spPr>
          <a:xfrm>
            <a:off x="0" y="4793221"/>
            <a:ext cx="891600" cy="350400"/>
          </a:xfrm>
          <a:prstGeom prst="rect">
            <a:avLst/>
          </a:prstGeom>
          <a:noFill/>
          <a:ln>
            <a:noFill/>
          </a:ln>
        </p:spPr>
      </p:pic>
      <p:sp>
        <p:nvSpPr>
          <p:cNvPr id="4217" name="Shape 4217"/>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23959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cSld name="1_Dark Body">
    <p:bg>
      <p:bgPr>
        <a:solidFill>
          <a:srgbClr val="00253E"/>
        </a:solidFill>
        <a:effectLst/>
      </p:bgPr>
    </p:bg>
    <p:spTree>
      <p:nvGrpSpPr>
        <p:cNvPr id="1" name="Shape 4218"/>
        <p:cNvGrpSpPr/>
        <p:nvPr/>
      </p:nvGrpSpPr>
      <p:grpSpPr>
        <a:xfrm>
          <a:off x="0" y="0"/>
          <a:ext cx="0" cy="0"/>
          <a:chOff x="0" y="0"/>
          <a:chExt cx="0" cy="0"/>
        </a:xfrm>
      </p:grpSpPr>
      <p:sp>
        <p:nvSpPr>
          <p:cNvPr id="4219" name="Shape 421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20" name="Shape 4220" descr="Shape 222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21" name="Shape 422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55412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cSld name="1_Title 2">
    <p:bg>
      <p:bgPr>
        <a:solidFill>
          <a:srgbClr val="1AB9A5"/>
        </a:solidFill>
        <a:effectLst/>
      </p:bgPr>
    </p:bg>
    <p:spTree>
      <p:nvGrpSpPr>
        <p:cNvPr id="1" name="Shape 4222"/>
        <p:cNvGrpSpPr/>
        <p:nvPr/>
      </p:nvGrpSpPr>
      <p:grpSpPr>
        <a:xfrm>
          <a:off x="0" y="0"/>
          <a:ext cx="0" cy="0"/>
          <a:chOff x="0" y="0"/>
          <a:chExt cx="0" cy="0"/>
        </a:xfrm>
      </p:grpSpPr>
      <p:pic>
        <p:nvPicPr>
          <p:cNvPr id="4223" name="Shape 4223" descr="Shape 2229"/>
          <p:cNvPicPr preferRelativeResize="0"/>
          <p:nvPr/>
        </p:nvPicPr>
        <p:blipFill rotWithShape="1">
          <a:blip r:embed="rId2">
            <a:alphaModFix/>
          </a:blip>
          <a:srcRect/>
          <a:stretch/>
        </p:blipFill>
        <p:spPr>
          <a:xfrm>
            <a:off x="224821" y="515477"/>
            <a:ext cx="2353800" cy="921000"/>
          </a:xfrm>
          <a:prstGeom prst="rect">
            <a:avLst/>
          </a:prstGeom>
          <a:noFill/>
          <a:ln>
            <a:noFill/>
          </a:ln>
        </p:spPr>
      </p:pic>
      <p:cxnSp>
        <p:nvCxnSpPr>
          <p:cNvPr id="4224" name="Shape 4224"/>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25" name="Shape 4225"/>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26" name="Shape 4226"/>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227" name="Shape 422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317574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cSld name="1_Title 3">
    <p:bg>
      <p:bgPr>
        <a:solidFill>
          <a:srgbClr val="1AB9A5"/>
        </a:solidFill>
        <a:effectLst/>
      </p:bgPr>
    </p:bg>
    <p:spTree>
      <p:nvGrpSpPr>
        <p:cNvPr id="1" name="Shape 4228"/>
        <p:cNvGrpSpPr/>
        <p:nvPr/>
      </p:nvGrpSpPr>
      <p:grpSpPr>
        <a:xfrm>
          <a:off x="0" y="0"/>
          <a:ext cx="0" cy="0"/>
          <a:chOff x="0" y="0"/>
          <a:chExt cx="0" cy="0"/>
        </a:xfrm>
      </p:grpSpPr>
      <p:pic>
        <p:nvPicPr>
          <p:cNvPr id="4229" name="Shape 4229" descr="Shape 2235"/>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4230" name="Shape 423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4231" name="Shape 4231" descr="Shape 223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4232" name="Shape 4232"/>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4233" name="Shape 4233"/>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34" name="Shape 4234"/>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4235" name="Shape 42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0262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05" name="Shape 105"/>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a:buClrTx/>
                <a:buFontTx/>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31657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cSld name="20_Divider">
    <p:bg>
      <p:bgPr>
        <a:solidFill>
          <a:srgbClr val="1AB9A5"/>
        </a:solidFill>
        <a:effectLst/>
      </p:bgPr>
    </p:bg>
    <p:spTree>
      <p:nvGrpSpPr>
        <p:cNvPr id="1" name="Shape 4236"/>
        <p:cNvGrpSpPr/>
        <p:nvPr/>
      </p:nvGrpSpPr>
      <p:grpSpPr>
        <a:xfrm>
          <a:off x="0" y="0"/>
          <a:ext cx="0" cy="0"/>
          <a:chOff x="0" y="0"/>
          <a:chExt cx="0" cy="0"/>
        </a:xfrm>
      </p:grpSpPr>
      <p:sp>
        <p:nvSpPr>
          <p:cNvPr id="4237" name="Shape 423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38" name="Shape 423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39" name="Shape 4239" descr="Shape 2261"/>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0" name="Shape 424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768372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cSld name="1_Dark Divider">
    <p:bg>
      <p:bgPr>
        <a:solidFill>
          <a:srgbClr val="00253E"/>
        </a:solidFill>
        <a:effectLst/>
      </p:bgPr>
    </p:bg>
    <p:spTree>
      <p:nvGrpSpPr>
        <p:cNvPr id="1" name="Shape 4241"/>
        <p:cNvGrpSpPr/>
        <p:nvPr/>
      </p:nvGrpSpPr>
      <p:grpSpPr>
        <a:xfrm>
          <a:off x="0" y="0"/>
          <a:ext cx="0" cy="0"/>
          <a:chOff x="0" y="0"/>
          <a:chExt cx="0" cy="0"/>
        </a:xfrm>
      </p:grpSpPr>
      <p:sp>
        <p:nvSpPr>
          <p:cNvPr id="4242" name="Shape 4242"/>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43" name="Shape 4243"/>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4244" name="Shape 4244" descr="Shape 22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45" name="Shape 424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5095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cSld name="20_Intro">
    <p:spTree>
      <p:nvGrpSpPr>
        <p:cNvPr id="1" name="Shape 4246"/>
        <p:cNvGrpSpPr/>
        <p:nvPr/>
      </p:nvGrpSpPr>
      <p:grpSpPr>
        <a:xfrm>
          <a:off x="0" y="0"/>
          <a:ext cx="0" cy="0"/>
          <a:chOff x="0" y="0"/>
          <a:chExt cx="0" cy="0"/>
        </a:xfrm>
      </p:grpSpPr>
      <p:sp>
        <p:nvSpPr>
          <p:cNvPr id="4247" name="Shape 4247"/>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4248" name="Shape 4248" descr="Shape 22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49" name="Shape 4249"/>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4250" name="Shape 4250"/>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1" name="Shape 4251"/>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2" name="Shape 425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13545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cSld name="1_Dark Intro">
    <p:spTree>
      <p:nvGrpSpPr>
        <p:cNvPr id="1" name="Shape 4253"/>
        <p:cNvGrpSpPr/>
        <p:nvPr/>
      </p:nvGrpSpPr>
      <p:grpSpPr>
        <a:xfrm>
          <a:off x="0" y="0"/>
          <a:ext cx="0" cy="0"/>
          <a:chOff x="0" y="0"/>
          <a:chExt cx="0" cy="0"/>
        </a:xfrm>
      </p:grpSpPr>
      <p:sp>
        <p:nvSpPr>
          <p:cNvPr id="4254" name="Shape 4254"/>
          <p:cNvSpPr/>
          <p:nvPr/>
        </p:nvSpPr>
        <p:spPr>
          <a:xfrm>
            <a:off x="0" y="0"/>
            <a:ext cx="3048000" cy="5143500"/>
          </a:xfrm>
          <a:prstGeom prst="rect">
            <a:avLst/>
          </a:prstGeom>
          <a:solidFill>
            <a:srgbClr val="00253E"/>
          </a:solidFill>
          <a:ln>
            <a:noFill/>
          </a:ln>
        </p:spPr>
        <p:txBody>
          <a:bodyPr lIns="45700" tIns="45700" rIns="45700" bIns="45700" anchor="ctr" anchorCtr="0">
            <a:noAutofit/>
          </a:bodyPr>
          <a:lstStyle/>
          <a:p>
            <a:endParaRPr/>
          </a:p>
        </p:txBody>
      </p:sp>
      <p:pic>
        <p:nvPicPr>
          <p:cNvPr id="4255" name="Shape 4255" descr="Shape 227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4256" name="Shape 4256"/>
          <p:cNvCxnSpPr/>
          <p:nvPr/>
        </p:nvCxnSpPr>
        <p:spPr>
          <a:xfrm>
            <a:off x="301143" y="2126469"/>
            <a:ext cx="738900" cy="0"/>
          </a:xfrm>
          <a:prstGeom prst="straightConnector1">
            <a:avLst/>
          </a:prstGeom>
          <a:noFill/>
          <a:ln w="38100" cap="flat" cmpd="sng">
            <a:solidFill>
              <a:srgbClr val="1AB9A5"/>
            </a:solidFill>
            <a:prstDash val="solid"/>
            <a:round/>
            <a:headEnd type="none" w="med" len="med"/>
            <a:tailEnd type="none" w="med" len="med"/>
          </a:ln>
        </p:spPr>
      </p:cxnSp>
      <p:sp>
        <p:nvSpPr>
          <p:cNvPr id="4257" name="Shape 425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1AB9A5"/>
              </a:buClr>
              <a:buFont typeface="Proxima Nova"/>
              <a:buNone/>
              <a:defRPr sz="2500" b="1" i="0" u="none" strike="noStrike" cap="none">
                <a:solidFill>
                  <a:srgbClr val="1AB9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258" name="Shape 425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59" name="Shape 425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6227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cSld name="20_Body w/ Support">
    <p:spTree>
      <p:nvGrpSpPr>
        <p:cNvPr id="1" name="Shape 4260"/>
        <p:cNvGrpSpPr/>
        <p:nvPr/>
      </p:nvGrpSpPr>
      <p:grpSpPr>
        <a:xfrm>
          <a:off x="0" y="0"/>
          <a:ext cx="0" cy="0"/>
          <a:chOff x="0" y="0"/>
          <a:chExt cx="0" cy="0"/>
        </a:xfrm>
      </p:grpSpPr>
      <p:pic>
        <p:nvPicPr>
          <p:cNvPr id="4261" name="Shape 4261" descr="Shape 22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62" name="Shape 426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4263" name="Shape 426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4" name="Shape 42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65" name="Shape 42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843631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cSld name="1_Dark Body w/ Support">
    <p:bg>
      <p:bgPr>
        <a:solidFill>
          <a:srgbClr val="00253E"/>
        </a:solidFill>
        <a:effectLst/>
      </p:bgPr>
    </p:bg>
    <p:spTree>
      <p:nvGrpSpPr>
        <p:cNvPr id="1" name="Shape 4266"/>
        <p:cNvGrpSpPr/>
        <p:nvPr/>
      </p:nvGrpSpPr>
      <p:grpSpPr>
        <a:xfrm>
          <a:off x="0" y="0"/>
          <a:ext cx="0" cy="0"/>
          <a:chOff x="0" y="0"/>
          <a:chExt cx="0" cy="0"/>
        </a:xfrm>
      </p:grpSpPr>
      <p:cxnSp>
        <p:nvCxnSpPr>
          <p:cNvPr id="4267" name="Shape 4267"/>
          <p:cNvCxnSpPr/>
          <p:nvPr/>
        </p:nvCxnSpPr>
        <p:spPr>
          <a:xfrm rot="10800000">
            <a:off x="6097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68" name="Shape 4268"/>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69" name="Shape 4269"/>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70" name="Shape 4270" descr="Shape 2290"/>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71" name="Shape 427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8558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cSld name="20_Body w/ Image">
    <p:spTree>
      <p:nvGrpSpPr>
        <p:cNvPr id="1" name="Shape 4272"/>
        <p:cNvGrpSpPr/>
        <p:nvPr/>
      </p:nvGrpSpPr>
      <p:grpSpPr>
        <a:xfrm>
          <a:off x="0" y="0"/>
          <a:ext cx="0" cy="0"/>
          <a:chOff x="0" y="0"/>
          <a:chExt cx="0" cy="0"/>
        </a:xfrm>
      </p:grpSpPr>
      <p:sp>
        <p:nvSpPr>
          <p:cNvPr id="4273" name="Shape 4273"/>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274" name="Shape 4274"/>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4275" name="Shape 4275" descr="Shape 2294"/>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4276" name="Shape 4276"/>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77" name="Shape 4277"/>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4278" name="Shape 42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2996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cSld name="1_Dark Body w/ Image">
    <p:bg>
      <p:bgPr>
        <a:solidFill>
          <a:srgbClr val="00253E"/>
        </a:solidFill>
        <a:effectLst/>
      </p:bgPr>
    </p:bg>
    <p:spTree>
      <p:nvGrpSpPr>
        <p:cNvPr id="1" name="Shape 4279"/>
        <p:cNvGrpSpPr/>
        <p:nvPr/>
      </p:nvGrpSpPr>
      <p:grpSpPr>
        <a:xfrm>
          <a:off x="0" y="0"/>
          <a:ext cx="0" cy="0"/>
          <a:chOff x="0" y="0"/>
          <a:chExt cx="0" cy="0"/>
        </a:xfrm>
      </p:grpSpPr>
      <p:sp>
        <p:nvSpPr>
          <p:cNvPr id="4280" name="Shape 4280"/>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4281" name="Shape 4281"/>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cxnSp>
        <p:nvCxnSpPr>
          <p:cNvPr id="4282" name="Shape 4282"/>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83" name="Shape 4283"/>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84" name="Shape 4284" descr="Shape 2302"/>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85" name="Shape 428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677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cSld name="110_Blank">
    <p:spTree>
      <p:nvGrpSpPr>
        <p:cNvPr id="1" name="Shape 4286"/>
        <p:cNvGrpSpPr/>
        <p:nvPr/>
      </p:nvGrpSpPr>
      <p:grpSpPr>
        <a:xfrm>
          <a:off x="0" y="0"/>
          <a:ext cx="0" cy="0"/>
          <a:chOff x="0" y="0"/>
          <a:chExt cx="0" cy="0"/>
        </a:xfrm>
      </p:grpSpPr>
      <p:pic>
        <p:nvPicPr>
          <p:cNvPr id="4287" name="Shape 4287" descr="Shape 2304"/>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288" name="Shape 428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54945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1_Dark Blank">
    <p:bg>
      <p:bgPr>
        <a:solidFill>
          <a:srgbClr val="00253E"/>
        </a:solidFill>
        <a:effectLst/>
      </p:bgPr>
    </p:bg>
    <p:spTree>
      <p:nvGrpSpPr>
        <p:cNvPr id="1" name="Shape 4289"/>
        <p:cNvGrpSpPr/>
        <p:nvPr/>
      </p:nvGrpSpPr>
      <p:grpSpPr>
        <a:xfrm>
          <a:off x="0" y="0"/>
          <a:ext cx="0" cy="0"/>
          <a:chOff x="0" y="0"/>
          <a:chExt cx="0" cy="0"/>
        </a:xfrm>
      </p:grpSpPr>
      <p:pic>
        <p:nvPicPr>
          <p:cNvPr id="4290" name="Shape 4290" descr="Shape 230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1" name="Shape 429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315956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2" name="Shape 152"/>
          <p:cNvGrpSpPr/>
          <p:nvPr/>
        </p:nvGrpSpPr>
        <p:grpSpPr>
          <a:xfrm>
            <a:off x="287525" y="4854556"/>
            <a:ext cx="634914" cy="148716"/>
            <a:chOff x="1841475" y="2392725"/>
            <a:chExt cx="3928925" cy="920275"/>
          </a:xfrm>
        </p:grpSpPr>
        <p:sp>
          <p:nvSpPr>
            <p:cNvPr id="153" name="Shape 1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1" name="Shape 16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62" name="Shape 16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114893741"/>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cSld name="1_Dark Side-by-Side">
    <p:bg>
      <p:bgPr>
        <a:solidFill>
          <a:srgbClr val="00253E"/>
        </a:solidFill>
        <a:effectLst/>
      </p:bgPr>
    </p:bg>
    <p:spTree>
      <p:nvGrpSpPr>
        <p:cNvPr id="1" name="Shape 4292"/>
        <p:cNvGrpSpPr/>
        <p:nvPr/>
      </p:nvGrpSpPr>
      <p:grpSpPr>
        <a:xfrm>
          <a:off x="0" y="0"/>
          <a:ext cx="0" cy="0"/>
          <a:chOff x="0" y="0"/>
          <a:chExt cx="0" cy="0"/>
        </a:xfrm>
      </p:grpSpPr>
      <p:cxnSp>
        <p:nvCxnSpPr>
          <p:cNvPr id="4293" name="Shape 4293"/>
          <p:cNvCxnSpPr/>
          <p:nvPr/>
        </p:nvCxnSpPr>
        <p:spPr>
          <a:xfrm rot="10800000">
            <a:off x="4573269" y="925301"/>
            <a:ext cx="0" cy="3807600"/>
          </a:xfrm>
          <a:prstGeom prst="straightConnector1">
            <a:avLst/>
          </a:prstGeom>
          <a:noFill/>
          <a:ln w="19050" cap="flat" cmpd="sng">
            <a:solidFill>
              <a:srgbClr val="335268"/>
            </a:solidFill>
            <a:prstDash val="solid"/>
            <a:round/>
            <a:headEnd type="none" w="med" len="med"/>
            <a:tailEnd type="none" w="med" len="med"/>
          </a:ln>
        </p:spPr>
      </p:cxnSp>
      <p:cxnSp>
        <p:nvCxnSpPr>
          <p:cNvPr id="4294" name="Shape 4294"/>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4295" name="Shape 4295"/>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Proxima Nova"/>
              <a:buNone/>
              <a:defRPr sz="2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296" name="Shape 4296" descr="Shape 231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4297" name="Shape 429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590680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20_Statement">
    <p:spTree>
      <p:nvGrpSpPr>
        <p:cNvPr id="1" name="Shape 4298"/>
        <p:cNvGrpSpPr/>
        <p:nvPr/>
      </p:nvGrpSpPr>
      <p:grpSpPr>
        <a:xfrm>
          <a:off x="0" y="0"/>
          <a:ext cx="0" cy="0"/>
          <a:chOff x="0" y="0"/>
          <a:chExt cx="0" cy="0"/>
        </a:xfrm>
      </p:grpSpPr>
      <p:sp>
        <p:nvSpPr>
          <p:cNvPr id="4299" name="Shape 429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4300" name="Shape 4300"/>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1" name="Shape 4301" descr="Shape 2320"/>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4302" name="Shape 430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717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cSld name="1_Dark Statement">
    <p:bg>
      <p:bgPr>
        <a:solidFill>
          <a:srgbClr val="000000"/>
        </a:solidFill>
        <a:effectLst/>
      </p:bgPr>
    </p:bg>
    <p:spTree>
      <p:nvGrpSpPr>
        <p:cNvPr id="1" name="Shape 4303"/>
        <p:cNvGrpSpPr/>
        <p:nvPr/>
      </p:nvGrpSpPr>
      <p:grpSpPr>
        <a:xfrm>
          <a:off x="0" y="0"/>
          <a:ext cx="0" cy="0"/>
          <a:chOff x="0" y="0"/>
          <a:chExt cx="0" cy="0"/>
        </a:xfrm>
      </p:grpSpPr>
      <p:pic>
        <p:nvPicPr>
          <p:cNvPr id="4304" name="Shape 4304" descr="Shape 23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305" name="Shape 4305"/>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35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4306" name="Shape 4306" descr="Shape 2324"/>
          <p:cNvPicPr preferRelativeResize="0"/>
          <p:nvPr/>
        </p:nvPicPr>
        <p:blipFill rotWithShape="1">
          <a:blip r:embed="rId3">
            <a:alphaModFix/>
          </a:blip>
          <a:srcRect l="10376" t="14301" r="10597" b="6377"/>
          <a:stretch/>
        </p:blipFill>
        <p:spPr>
          <a:xfrm>
            <a:off x="-1" y="4793223"/>
            <a:ext cx="891600" cy="350400"/>
          </a:xfrm>
          <a:prstGeom prst="rect">
            <a:avLst/>
          </a:prstGeom>
          <a:noFill/>
          <a:ln>
            <a:noFill/>
          </a:ln>
        </p:spPr>
      </p:pic>
      <p:sp>
        <p:nvSpPr>
          <p:cNvPr id="4307" name="Shape 430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5436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Tree>
    <p:extLst>
      <p:ext uri="{BB962C8B-B14F-4D97-AF65-F5344CB8AC3E}">
        <p14:creationId xmlns:p14="http://schemas.microsoft.com/office/powerpoint/2010/main" val="79363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2552949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accent2">
                  <a:lumMod val="20000"/>
                  <a:lumOff val="80000"/>
                  <a:alpha val="9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endParaRPr lang="en-US" sz="1800" kern="1200">
              <a:solidFill>
                <a:srgbClr val="4D4D4D"/>
              </a:solidFill>
              <a:latin typeface="Aria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1940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8881"/>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3092032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dt="0"/>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8552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044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74999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p:spTree>
      <p:nvGrpSpPr>
        <p:cNvPr id="1" name="Shape 1431"/>
        <p:cNvGrpSpPr/>
        <p:nvPr/>
      </p:nvGrpSpPr>
      <p:grpSpPr>
        <a:xfrm>
          <a:off x="0" y="0"/>
          <a:ext cx="0" cy="0"/>
          <a:chOff x="0" y="0"/>
          <a:chExt cx="0" cy="0"/>
        </a:xfrm>
      </p:grpSpPr>
      <p:sp>
        <p:nvSpPr>
          <p:cNvPr id="1432" name="Shape 143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a:buClr>
                <a:srgbClr val="A5A5A5"/>
              </a:buClr>
              <a:buSzPct val="25000"/>
            </a:pPr>
            <a:fld id="{00000000-1234-1234-1234-123412341234}" type="slidenum">
              <a:rPr lang="en" sz="900">
                <a:solidFill>
                  <a:srgbClr val="A5A5A5"/>
                </a:solidFill>
              </a:rPr>
              <a:pPr>
                <a:buClr>
                  <a:srgbClr val="A5A5A5"/>
                </a:buClr>
                <a:buSzPct val="25000"/>
              </a:pPr>
              <a:t>‹#›</a:t>
            </a:fld>
            <a:endParaRPr lang="en" sz="900">
              <a:solidFill>
                <a:srgbClr val="A5A5A5"/>
              </a:solidFill>
            </a:endParaRPr>
          </a:p>
        </p:txBody>
      </p:sp>
    </p:spTree>
    <p:extLst>
      <p:ext uri="{BB962C8B-B14F-4D97-AF65-F5344CB8AC3E}">
        <p14:creationId xmlns:p14="http://schemas.microsoft.com/office/powerpoint/2010/main" val="40183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20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19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861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7643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solidFill>
                  <a:srgbClr val="4D4D4D"/>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68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87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88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pic>
        <p:nvPicPr>
          <p:cNvPr id="6" name="Picture 5"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997521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buClrTx/>
              <a:buFontTx/>
              <a:buNone/>
            </a:pPr>
            <a:r>
              <a:rPr lang="en-US" sz="2400" kern="1200" dirty="0" smtClean="0">
                <a:solidFill>
                  <a:srgbClr val="F27C3A"/>
                </a:solidFill>
              </a:rPr>
              <a:t>A NEW PLATFORM </a:t>
            </a:r>
            <a:r>
              <a:rPr lang="en-US" sz="2400" kern="1200" dirty="0" smtClean="0">
                <a:solidFill>
                  <a:srgbClr val="3EA7BC"/>
                </a:solidFill>
              </a:rPr>
              <a:t>FOR A NEW ERA</a:t>
            </a:r>
          </a:p>
        </p:txBody>
      </p:sp>
    </p:spTree>
    <p:extLst>
      <p:ext uri="{BB962C8B-B14F-4D97-AF65-F5344CB8AC3E}">
        <p14:creationId xmlns:p14="http://schemas.microsoft.com/office/powerpoint/2010/main" val="2646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031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p:bg>
      <p:bgPr>
        <a:solidFill>
          <a:srgbClr val="1AB9A5"/>
        </a:solidFill>
        <a:effectLst/>
      </p:bgPr>
    </p:bg>
    <p:spTree>
      <p:nvGrpSpPr>
        <p:cNvPr id="1" name="Shape 1439"/>
        <p:cNvGrpSpPr/>
        <p:nvPr/>
      </p:nvGrpSpPr>
      <p:grpSpPr>
        <a:xfrm>
          <a:off x="0" y="0"/>
          <a:ext cx="0" cy="0"/>
          <a:chOff x="0" y="0"/>
          <a:chExt cx="0" cy="0"/>
        </a:xfrm>
      </p:grpSpPr>
      <p:pic>
        <p:nvPicPr>
          <p:cNvPr id="1440" name="Shape 1440" descr="Shape 55"/>
          <p:cNvPicPr preferRelativeResize="0"/>
          <p:nvPr/>
        </p:nvPicPr>
        <p:blipFill rotWithShape="1">
          <a:blip r:embed="rId2">
            <a:alphaModFix/>
          </a:blip>
          <a:srcRect t="1905" r="8366" b="13799"/>
          <a:stretch/>
        </p:blipFill>
        <p:spPr>
          <a:xfrm>
            <a:off x="767537" y="-24"/>
            <a:ext cx="8376600" cy="5143500"/>
          </a:xfrm>
          <a:prstGeom prst="rect">
            <a:avLst/>
          </a:prstGeom>
          <a:noFill/>
          <a:ln>
            <a:noFill/>
          </a:ln>
        </p:spPr>
      </p:pic>
      <p:sp>
        <p:nvSpPr>
          <p:cNvPr id="1441" name="Shape 144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1442" name="Shape 1442" descr="Shape 57"/>
          <p:cNvPicPr preferRelativeResize="0"/>
          <p:nvPr/>
        </p:nvPicPr>
        <p:blipFill rotWithShape="1">
          <a:blip r:embed="rId3">
            <a:alphaModFix/>
          </a:blip>
          <a:srcRect/>
          <a:stretch/>
        </p:blipFill>
        <p:spPr>
          <a:xfrm>
            <a:off x="224821" y="515477"/>
            <a:ext cx="2353800" cy="921000"/>
          </a:xfrm>
          <a:prstGeom prst="rect">
            <a:avLst/>
          </a:prstGeom>
          <a:noFill/>
          <a:ln>
            <a:noFill/>
          </a:ln>
        </p:spPr>
      </p:pic>
      <p:cxnSp>
        <p:nvCxnSpPr>
          <p:cNvPr id="1443" name="Shape 1443"/>
          <p:cNvCxnSpPr/>
          <p:nvPr/>
        </p:nvCxnSpPr>
        <p:spPr>
          <a:xfrm>
            <a:off x="762345"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444" name="Shape 1444"/>
          <p:cNvSpPr txBox="1">
            <a:spLocks noGrp="1"/>
          </p:cNvSpPr>
          <p:nvPr>
            <p:ph type="title"/>
          </p:nvPr>
        </p:nvSpPr>
        <p:spPr>
          <a:xfrm>
            <a:off x="668791" y="1737011"/>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45" name="Shape 1445"/>
          <p:cNvSpPr txBox="1"/>
          <p:nvPr/>
        </p:nvSpPr>
        <p:spPr>
          <a:xfrm>
            <a:off x="6402857" y="4782060"/>
            <a:ext cx="2656800" cy="481800"/>
          </a:xfrm>
          <a:prstGeom prst="rect">
            <a:avLst/>
          </a:prstGeom>
          <a:noFill/>
          <a:ln>
            <a:noFill/>
          </a:ln>
        </p:spPr>
        <p:txBody>
          <a:bodyPr lIns="91400" tIns="91400" rIns="91400" bIns="91400"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1446" name="Shape 1446"/>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6002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488" y="914400"/>
            <a:ext cx="8402637" cy="34258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344488" y="171450"/>
            <a:ext cx="8418512" cy="632222"/>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5" name="Rectangle 6"/>
          <p:cNvSpPr>
            <a:spLocks noGrp="1" noChangeArrowheads="1"/>
          </p:cNvSpPr>
          <p:nvPr>
            <p:ph type="sldNum" sz="quarter" idx="10"/>
          </p:nvPr>
        </p:nvSpPr>
        <p:spPr>
          <a:xfrm>
            <a:off x="8735292" y="4848514"/>
            <a:ext cx="381000" cy="285750"/>
          </a:xfrm>
          <a:prstGeom prst="rect">
            <a:avLst/>
          </a:prstGeom>
        </p:spPr>
        <p:txBody>
          <a:bodyPr/>
          <a:lstStyle>
            <a:lvl1pPr>
              <a:defRPr>
                <a:solidFill>
                  <a:schemeClr val="tx1">
                    <a:lumMod val="95000"/>
                    <a:lumOff val="5000"/>
                  </a:schemeClr>
                </a:solidFill>
              </a:defRPr>
            </a:lvl1pPr>
          </a:lstStyle>
          <a:p>
            <a:pPr>
              <a:buClrTx/>
              <a:buFontTx/>
              <a:buNone/>
              <a:defRPr/>
            </a:pPr>
            <a:fld id="{76ED1C7B-0CD9-4688-8F46-F81567B67419}" type="slidenum">
              <a:rPr lang="en-US" altLang="zh-CN" sz="1800" kern="1200" smtClean="0">
                <a:solidFill>
                  <a:srgbClr val="4D4D4D">
                    <a:lumMod val="95000"/>
                    <a:lumOff val="5000"/>
                  </a:srgbClr>
                </a:solidFill>
              </a:rPr>
              <a:pPr>
                <a:buClrTx/>
                <a:buFontTx/>
                <a:buNone/>
                <a:defRPr/>
              </a:pPr>
              <a:t>‹#›</a:t>
            </a:fld>
            <a:endParaRPr lang="en-US" altLang="zh-CN" sz="1800" kern="1200" dirty="0">
              <a:solidFill>
                <a:srgbClr val="4D4D4D">
                  <a:lumMod val="95000"/>
                  <a:lumOff val="5000"/>
                </a:srgbClr>
              </a:solidFill>
            </a:endParaRPr>
          </a:p>
        </p:txBody>
      </p:sp>
    </p:spTree>
    <p:extLst>
      <p:ext uri="{BB962C8B-B14F-4D97-AF65-F5344CB8AC3E}">
        <p14:creationId xmlns:p14="http://schemas.microsoft.com/office/powerpoint/2010/main" val="150593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637580"/>
          </a:xfrm>
          <a:prstGeom prst="rect">
            <a:avLst/>
          </a:prstGeom>
          <a:noFill/>
          <a:ln>
            <a:noFill/>
          </a:ln>
        </p:spPr>
        <p:txBody>
          <a:bodyPr/>
          <a:lstStyle>
            <a:lvl1pPr>
              <a:defRPr baseline="0">
                <a:solidFill>
                  <a:schemeClr val="tx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059582"/>
            <a:ext cx="8229600" cy="3512418"/>
          </a:xfrm>
          <a:prstGeom prst="rect">
            <a:avLst/>
          </a:prstGeom>
        </p:spPr>
        <p:txBody>
          <a:bodyPr/>
          <a:lstStyle>
            <a:lvl2pPr>
              <a:buSzPct val="100000"/>
              <a:buFont typeface="Wingdings" pitchFamily="2" charset="2"/>
              <a:buChar char="ü"/>
              <a:defRPr/>
            </a:lvl2pPr>
            <a:lvl3pPr>
              <a:buSzPct val="100000"/>
              <a:buFont typeface="Calibri" pitchFamily="34" charset="0"/>
              <a:buChar char="⁺"/>
              <a:defRPr/>
            </a:lvl3pPr>
            <a:lvl4pPr>
              <a:buSzPct val="100000"/>
              <a:buFont typeface="Arial" pitchFamily="34" charset="0"/>
              <a:buChar char="*"/>
              <a:defRPr/>
            </a:lvl4pPr>
            <a:lvl5pPr>
              <a:buSzPct val="1000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05791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4784" y="205979"/>
            <a:ext cx="8182708" cy="857250"/>
          </a:xfrm>
          <a:prstGeom prst="rect">
            <a:avLst/>
          </a:prstGeom>
        </p:spPr>
        <p:txBody>
          <a:bodyPr lIns="77925" tIns="38963" rIns="77925" bIns="38963"/>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xfrm>
            <a:off x="474785" y="4683919"/>
            <a:ext cx="2121877" cy="357188"/>
          </a:xfrm>
          <a:prstGeom prst="rect">
            <a:avLst/>
          </a:prstGeom>
          <a:ln/>
        </p:spPr>
        <p:txBody>
          <a:bodyPr lIns="77925" tIns="38963" rIns="77925" bIns="38963"/>
          <a:lstStyle>
            <a:lvl1pPr>
              <a:defRPr/>
            </a:lvl1pPr>
          </a:lstStyle>
          <a:p>
            <a:pPr>
              <a:buClrTx/>
              <a:buFontTx/>
              <a:buNone/>
              <a:defRPr/>
            </a:pPr>
            <a:fld id="{40E585D5-A832-46BC-8F29-6B9FFF8E83C1}" type="datetime1">
              <a:rPr lang="zh-CN" altLang="en-US" sz="1800" kern="1200">
                <a:solidFill>
                  <a:srgbClr val="4D4D4D"/>
                </a:solidFill>
              </a:rPr>
              <a:pPr>
                <a:buClrTx/>
                <a:buFontTx/>
                <a:buNone/>
                <a:defRPr/>
              </a:pPr>
              <a:t>22/03/18</a:t>
            </a:fld>
            <a:endParaRPr lang="en-US" altLang="zh-CN" sz="1500" kern="1200">
              <a:solidFill>
                <a:srgbClr val="4D4D4D"/>
              </a:solidFill>
            </a:endParaRPr>
          </a:p>
        </p:txBody>
      </p:sp>
      <p:sp>
        <p:nvSpPr>
          <p:cNvPr id="4" name="Rectangle 13"/>
          <p:cNvSpPr>
            <a:spLocks noGrp="1" noChangeArrowheads="1"/>
          </p:cNvSpPr>
          <p:nvPr>
            <p:ph type="ftr" sz="quarter" idx="11"/>
          </p:nvPr>
        </p:nvSpPr>
        <p:spPr>
          <a:xfrm>
            <a:off x="2936631" y="4683919"/>
            <a:ext cx="2879481" cy="357188"/>
          </a:xfrm>
          <a:prstGeom prst="rect">
            <a:avLst/>
          </a:prstGeom>
          <a:ln/>
        </p:spPr>
        <p:txBody>
          <a:bodyPr lIns="77925" tIns="38963" rIns="77925" bIns="38963"/>
          <a:lstStyle>
            <a:lvl1pPr>
              <a:defRPr/>
            </a:lvl1pPr>
          </a:lstStyle>
          <a:p>
            <a:pPr>
              <a:buClrTx/>
              <a:buFontTx/>
              <a:buNone/>
              <a:defRPr/>
            </a:pPr>
            <a:endParaRPr lang="zh-CN" altLang="zh-CN" sz="1800" kern="1200">
              <a:solidFill>
                <a:srgbClr val="4D4D4D"/>
              </a:solidFill>
            </a:endParaRPr>
          </a:p>
        </p:txBody>
      </p:sp>
      <p:sp>
        <p:nvSpPr>
          <p:cNvPr id="5" name="Rectangle 14"/>
          <p:cNvSpPr>
            <a:spLocks noGrp="1" noChangeArrowheads="1"/>
          </p:cNvSpPr>
          <p:nvPr>
            <p:ph type="sldNum" sz="quarter" idx="12"/>
          </p:nvPr>
        </p:nvSpPr>
        <p:spPr>
          <a:xfrm>
            <a:off x="6101862" y="4683919"/>
            <a:ext cx="2121877" cy="357188"/>
          </a:xfrm>
          <a:prstGeom prst="rect">
            <a:avLst/>
          </a:prstGeom>
          <a:ln/>
        </p:spPr>
        <p:txBody>
          <a:bodyPr lIns="77925" tIns="38963" rIns="77925" bIns="38963"/>
          <a:lstStyle>
            <a:lvl1pPr>
              <a:defRPr/>
            </a:lvl1pPr>
          </a:lstStyle>
          <a:p>
            <a:pPr>
              <a:buClrTx/>
              <a:buFontTx/>
              <a:buNone/>
              <a:defRPr/>
            </a:pPr>
            <a:fld id="{C515778C-FD86-4527-B7EC-BB3CD248C726}" type="slidenum">
              <a:rPr lang="zh-CN" altLang="en-US" sz="1800" kern="1200">
                <a:solidFill>
                  <a:srgbClr val="4D4D4D"/>
                </a:solidFill>
              </a:rPr>
              <a:pPr>
                <a:buClrTx/>
                <a:buFontTx/>
                <a:buNone/>
                <a:defRPr/>
              </a:pPr>
              <a:t>‹#›</a:t>
            </a:fld>
            <a:endParaRPr lang="en-US" altLang="zh-CN" sz="1500" kern="1200">
              <a:solidFill>
                <a:srgbClr val="4D4D4D"/>
              </a:solidFill>
            </a:endParaRPr>
          </a:p>
        </p:txBody>
      </p:sp>
    </p:spTree>
    <p:extLst>
      <p:ext uri="{BB962C8B-B14F-4D97-AF65-F5344CB8AC3E}">
        <p14:creationId xmlns:p14="http://schemas.microsoft.com/office/powerpoint/2010/main" val="4047301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a:buClrTx/>
              <a:buFontTx/>
              <a:buNone/>
            </a:pPr>
            <a:fld id="{ADA07C09-8A41-3B46-A636-3955072BBB4F}" type="slidenum">
              <a:rPr lang="en-US" kern="1200" smtClean="0">
                <a:solidFill>
                  <a:srgbClr val="FFFFFF">
                    <a:lumMod val="65000"/>
                  </a:srgbClr>
                </a:solidFill>
              </a:rPr>
              <a:pPr>
                <a:buClrTx/>
                <a:buFontTx/>
                <a:buNone/>
              </a:pPr>
              <a:t>‹#›</a:t>
            </a:fld>
            <a:endParaRPr lang="en-US" kern="1200">
              <a:solidFill>
                <a:srgbClr val="FFFFFF">
                  <a:lumMod val="65000"/>
                </a:srgbClr>
              </a:solidFil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FFFFFF"/>
              </a:solidFill>
              <a:latin typeface="Arial"/>
            </a:endParaRPr>
          </a:p>
        </p:txBody>
      </p:sp>
    </p:spTree>
    <p:extLst>
      <p:ext uri="{BB962C8B-B14F-4D97-AF65-F5344CB8AC3E}">
        <p14:creationId xmlns:p14="http://schemas.microsoft.com/office/powerpoint/2010/main" val="3009813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Shape 1450"/>
        <p:cNvGrpSpPr/>
        <p:nvPr/>
      </p:nvGrpSpPr>
      <p:grpSpPr>
        <a:xfrm>
          <a:off x="0" y="0"/>
          <a:ext cx="0" cy="0"/>
          <a:chOff x="0" y="0"/>
          <a:chExt cx="0" cy="0"/>
        </a:xfrm>
      </p:grpSpPr>
      <p:pic>
        <p:nvPicPr>
          <p:cNvPr id="1451" name="Shape 1451" descr="Shape 11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452" name="Shape 145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1010199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Shape 1453"/>
        <p:cNvGrpSpPr/>
        <p:nvPr/>
      </p:nvGrpSpPr>
      <p:grpSpPr>
        <a:xfrm>
          <a:off x="0" y="0"/>
          <a:ext cx="0" cy="0"/>
          <a:chOff x="0" y="0"/>
          <a:chExt cx="0" cy="0"/>
        </a:xfrm>
      </p:grpSpPr>
      <p:sp>
        <p:nvSpPr>
          <p:cNvPr id="1454" name="Shape 1454"/>
          <p:cNvSpPr txBox="1">
            <a:spLocks noGrp="1"/>
          </p:cNvSpPr>
          <p:nvPr>
            <p:ph type="title"/>
          </p:nvPr>
        </p:nvSpPr>
        <p:spPr>
          <a:xfrm>
            <a:off x="311697"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55" name="Shape 1455"/>
          <p:cNvSpPr txBox="1">
            <a:spLocks noGrp="1"/>
          </p:cNvSpPr>
          <p:nvPr>
            <p:ph type="sldNum" idx="12"/>
          </p:nvPr>
        </p:nvSpPr>
        <p:spPr>
          <a:xfrm>
            <a:off x="8684392" y="4700842"/>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1243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ide-by-Side">
    <p:spTree>
      <p:nvGrpSpPr>
        <p:cNvPr id="1" name="Shape 1456"/>
        <p:cNvGrpSpPr/>
        <p:nvPr/>
      </p:nvGrpSpPr>
      <p:grpSpPr>
        <a:xfrm>
          <a:off x="0" y="0"/>
          <a:ext cx="0" cy="0"/>
          <a:chOff x="0" y="0"/>
          <a:chExt cx="0" cy="0"/>
        </a:xfrm>
      </p:grpSpPr>
      <p:pic>
        <p:nvPicPr>
          <p:cNvPr id="1457" name="Shape 1457" descr="Shape 90"/>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458" name="Shape 1458"/>
          <p:cNvCxnSpPr/>
          <p:nvPr/>
        </p:nvCxnSpPr>
        <p:spPr>
          <a:xfrm rot="10800000">
            <a:off x="4573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459" name="Shape 1459"/>
          <p:cNvCxnSpPr/>
          <p:nvPr/>
        </p:nvCxnSpPr>
        <p:spPr>
          <a:xfrm>
            <a:off x="4572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460" name="Shape 1460"/>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1" name="Shape 1461"/>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14496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ody">
    <p:spTree>
      <p:nvGrpSpPr>
        <p:cNvPr id="1" name="Shape 1462"/>
        <p:cNvGrpSpPr/>
        <p:nvPr/>
      </p:nvGrpSpPr>
      <p:grpSpPr>
        <a:xfrm>
          <a:off x="0" y="0"/>
          <a:ext cx="0" cy="0"/>
          <a:chOff x="0" y="0"/>
          <a:chExt cx="0" cy="0"/>
        </a:xfrm>
      </p:grpSpPr>
      <p:pic>
        <p:nvPicPr>
          <p:cNvPr id="1463" name="Shape 1463" descr="Shape 52"/>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464" name="Shape 146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65" name="Shape 146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9300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Divider">
    <p:bg>
      <p:bgPr>
        <a:solidFill>
          <a:srgbClr val="1AB9A5"/>
        </a:solidFill>
        <a:effectLst/>
      </p:bgPr>
    </p:bg>
    <p:spTree>
      <p:nvGrpSpPr>
        <p:cNvPr id="1" name="Shape 1466"/>
        <p:cNvGrpSpPr/>
        <p:nvPr/>
      </p:nvGrpSpPr>
      <p:grpSpPr>
        <a:xfrm>
          <a:off x="0" y="0"/>
          <a:ext cx="0" cy="0"/>
          <a:chOff x="0" y="0"/>
          <a:chExt cx="0" cy="0"/>
        </a:xfrm>
      </p:grpSpPr>
      <p:sp>
        <p:nvSpPr>
          <p:cNvPr id="1467" name="Shape 1467"/>
          <p:cNvSpPr txBox="1">
            <a:spLocks noGrp="1"/>
          </p:cNvSpPr>
          <p:nvPr>
            <p:ph type="title"/>
          </p:nvPr>
        </p:nvSpPr>
        <p:spPr>
          <a:xfrm>
            <a:off x="856750" y="1803874"/>
            <a:ext cx="7430400" cy="377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68" name="Shape 1468"/>
          <p:cNvCxnSpPr/>
          <p:nvPr/>
        </p:nvCxnSpPr>
        <p:spPr>
          <a:xfrm>
            <a:off x="4202555" y="2323835"/>
            <a:ext cx="738900" cy="0"/>
          </a:xfrm>
          <a:prstGeom prst="straightConnector1">
            <a:avLst/>
          </a:prstGeom>
          <a:noFill/>
          <a:ln w="38100" cap="flat" cmpd="sng">
            <a:solidFill>
              <a:srgbClr val="FFFFFF"/>
            </a:solidFill>
            <a:prstDash val="solid"/>
            <a:round/>
            <a:headEnd type="none" w="med" len="med"/>
            <a:tailEnd type="none" w="med" len="med"/>
          </a:ln>
        </p:spPr>
      </p:cxnSp>
      <p:pic>
        <p:nvPicPr>
          <p:cNvPr id="1469" name="Shape 1469" descr="Shape 66"/>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470" name="Shape 1470"/>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7935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Body">
    <p:spTree>
      <p:nvGrpSpPr>
        <p:cNvPr id="1" name="Shape 1471"/>
        <p:cNvGrpSpPr/>
        <p:nvPr/>
      </p:nvGrpSpPr>
      <p:grpSpPr>
        <a:xfrm>
          <a:off x="0" y="0"/>
          <a:ext cx="0" cy="0"/>
          <a:chOff x="0" y="0"/>
          <a:chExt cx="0" cy="0"/>
        </a:xfrm>
      </p:grpSpPr>
      <p:pic>
        <p:nvPicPr>
          <p:cNvPr id="1472" name="Shape 1472" descr="Shape 136"/>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473" name="Shape 1473"/>
          <p:cNvSpPr txBox="1">
            <a:spLocks noGrp="1"/>
          </p:cNvSpPr>
          <p:nvPr>
            <p:ph type="title"/>
          </p:nvPr>
        </p:nvSpPr>
        <p:spPr>
          <a:xfrm>
            <a:off x="253550" y="151271"/>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74" name="Shape 1474"/>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802112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6_Blank">
    <p:spTree>
      <p:nvGrpSpPr>
        <p:cNvPr id="1" name="Shape 1475"/>
        <p:cNvGrpSpPr/>
        <p:nvPr/>
      </p:nvGrpSpPr>
      <p:grpSpPr>
        <a:xfrm>
          <a:off x="0" y="0"/>
          <a:ext cx="0" cy="0"/>
          <a:chOff x="0" y="0"/>
          <a:chExt cx="0" cy="0"/>
        </a:xfrm>
      </p:grpSpPr>
      <p:pic>
        <p:nvPicPr>
          <p:cNvPr id="1476" name="Shape 1476"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77" name="Shape 1477"/>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478" name="Shape 147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182033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nk">
    <p:spTree>
      <p:nvGrpSpPr>
        <p:cNvPr id="1" name="Shape 1479"/>
        <p:cNvGrpSpPr/>
        <p:nvPr/>
      </p:nvGrpSpPr>
      <p:grpSpPr>
        <a:xfrm>
          <a:off x="0" y="0"/>
          <a:ext cx="0" cy="0"/>
          <a:chOff x="0" y="0"/>
          <a:chExt cx="0" cy="0"/>
        </a:xfrm>
      </p:grpSpPr>
      <p:pic>
        <p:nvPicPr>
          <p:cNvPr id="1480" name="Shape 1480"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1" name="Shape 1481"/>
          <p:cNvSpPr txBox="1">
            <a:spLocks noGrp="1"/>
          </p:cNvSpPr>
          <p:nvPr>
            <p:ph type="sldNum" idx="12"/>
          </p:nvPr>
        </p:nvSpPr>
        <p:spPr>
          <a:xfrm>
            <a:off x="48247" y="4861462"/>
            <a:ext cx="231300" cy="2148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51848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311708" y="744574"/>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5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4" name="Shape 1484"/>
          <p:cNvSpPr txBox="1">
            <a:spLocks noGrp="1"/>
          </p:cNvSpPr>
          <p:nvPr>
            <p:ph type="body" idx="1"/>
          </p:nvPr>
        </p:nvSpPr>
        <p:spPr>
          <a:xfrm>
            <a:off x="311698"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85" name="Shape 1485"/>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63630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486"/>
        <p:cNvGrpSpPr/>
        <p:nvPr/>
      </p:nvGrpSpPr>
      <p:grpSpPr>
        <a:xfrm>
          <a:off x="0" y="0"/>
          <a:ext cx="0" cy="0"/>
          <a:chOff x="0" y="0"/>
          <a:chExt cx="0" cy="0"/>
        </a:xfrm>
      </p:grpSpPr>
      <p:sp>
        <p:nvSpPr>
          <p:cNvPr id="1487" name="Shape 1487"/>
          <p:cNvSpPr txBox="1">
            <a:spLocks noGrp="1"/>
          </p:cNvSpPr>
          <p:nvPr>
            <p:ph type="title"/>
          </p:nvPr>
        </p:nvSpPr>
        <p:spPr>
          <a:xfrm>
            <a:off x="311698" y="2150849"/>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88" name="Shape 148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41478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1" name="Shape 1491"/>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2" name="Shape 149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78515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1493"/>
        <p:cNvGrpSpPr/>
        <p:nvPr/>
      </p:nvGrpSpPr>
      <p:grpSpPr>
        <a:xfrm>
          <a:off x="0" y="0"/>
          <a:ext cx="0" cy="0"/>
          <a:chOff x="0" y="0"/>
          <a:chExt cx="0" cy="0"/>
        </a:xfrm>
      </p:grpSpPr>
      <p:sp>
        <p:nvSpPr>
          <p:cNvPr id="1494" name="Shape 1494"/>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95" name="Shape 1495"/>
          <p:cNvSpPr txBox="1">
            <a:spLocks noGrp="1"/>
          </p:cNvSpPr>
          <p:nvPr>
            <p:ph type="body" idx="1"/>
          </p:nvPr>
        </p:nvSpPr>
        <p:spPr>
          <a:xfrm>
            <a:off x="311698" y="1152475"/>
            <a:ext cx="3999900" cy="3416400"/>
          </a:xfrm>
          <a:prstGeom prst="rect">
            <a:avLst/>
          </a:prstGeom>
          <a:noFill/>
          <a:ln>
            <a:noFill/>
          </a:ln>
        </p:spPr>
        <p:txBody>
          <a:bodyPr lIns="91425" tIns="91425" rIns="91425" bIns="91425" anchor="t" anchorCtr="0"/>
          <a:lstStyle>
            <a:lvl1pPr marL="0" marR="0" lvl="0"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1pPr>
            <a:lvl2pPr marL="0" marR="0" lvl="1"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2pPr>
            <a:lvl3pPr marL="0" marR="0" lvl="2"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3pPr>
            <a:lvl4pPr marL="0" marR="0" lvl="3"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4pPr>
            <a:lvl5pPr marL="0" marR="0" lvl="4" indent="88900" algn="l" rtl="0">
              <a:lnSpc>
                <a:spcPct val="115000"/>
              </a:lnSpc>
              <a:spcBef>
                <a:spcPts val="1600"/>
              </a:spcBef>
              <a:spcAft>
                <a:spcPts val="0"/>
              </a:spcAft>
              <a:buClr>
                <a:srgbClr val="585858"/>
              </a:buClr>
              <a:buSzPct val="100000"/>
              <a:buFont typeface="Arial"/>
              <a:buChar char="○"/>
              <a:defRPr sz="14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6" name="Shape 1496"/>
          <p:cNvSpPr txBox="1">
            <a:spLocks noGrp="1"/>
          </p:cNvSpPr>
          <p:nvPr>
            <p:ph type="body" idx="2"/>
          </p:nvPr>
        </p:nvSpPr>
        <p:spPr>
          <a:xfrm>
            <a:off x="4832398" y="1152475"/>
            <a:ext cx="39999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97" name="Shape 149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7792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498"/>
        <p:cNvGrpSpPr/>
        <p:nvPr/>
      </p:nvGrpSpPr>
      <p:grpSpPr>
        <a:xfrm>
          <a:off x="0" y="0"/>
          <a:ext cx="0" cy="0"/>
          <a:chOff x="0" y="0"/>
          <a:chExt cx="0" cy="0"/>
        </a:xfrm>
      </p:grpSpPr>
      <p:sp>
        <p:nvSpPr>
          <p:cNvPr id="1499" name="Shape 1499"/>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0" name="Shape 150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1002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01"/>
        <p:cNvGrpSpPr/>
        <p:nvPr/>
      </p:nvGrpSpPr>
      <p:grpSpPr>
        <a:xfrm>
          <a:off x="0" y="0"/>
          <a:ext cx="0" cy="0"/>
          <a:chOff x="0" y="0"/>
          <a:chExt cx="0" cy="0"/>
        </a:xfrm>
      </p:grpSpPr>
      <p:sp>
        <p:nvSpPr>
          <p:cNvPr id="1502" name="Shape 1502"/>
          <p:cNvSpPr txBox="1">
            <a:spLocks noGrp="1"/>
          </p:cNvSpPr>
          <p:nvPr>
            <p:ph type="title"/>
          </p:nvPr>
        </p:nvSpPr>
        <p:spPr>
          <a:xfrm>
            <a:off x="311698"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2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3" name="Shape 1503"/>
          <p:cNvSpPr txBox="1">
            <a:spLocks noGrp="1"/>
          </p:cNvSpPr>
          <p:nvPr>
            <p:ph type="body" idx="1"/>
          </p:nvPr>
        </p:nvSpPr>
        <p:spPr>
          <a:xfrm>
            <a:off x="311698" y="1389599"/>
            <a:ext cx="2808000" cy="3179400"/>
          </a:xfrm>
          <a:prstGeom prst="rect">
            <a:avLst/>
          </a:prstGeom>
          <a:noFill/>
          <a:ln>
            <a:noFill/>
          </a:ln>
        </p:spPr>
        <p:txBody>
          <a:bodyPr lIns="91425" tIns="91425" rIns="91425" bIns="91425" anchor="t" anchorCtr="0"/>
          <a:lstStyle>
            <a:lvl1pPr marL="0" marR="0" lvl="0"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1pPr>
            <a:lvl2pPr marL="0" marR="0" lvl="1"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2pPr>
            <a:lvl3pPr marL="0" marR="0" lvl="2"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3pPr>
            <a:lvl4pPr marL="0" marR="0" lvl="3"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4pPr>
            <a:lvl5pPr marL="0" marR="0" lvl="4" indent="76200" algn="l" rtl="0">
              <a:lnSpc>
                <a:spcPct val="115000"/>
              </a:lnSpc>
              <a:spcBef>
                <a:spcPts val="1600"/>
              </a:spcBef>
              <a:spcAft>
                <a:spcPts val="0"/>
              </a:spcAft>
              <a:buClr>
                <a:srgbClr val="585858"/>
              </a:buClr>
              <a:buSzPct val="100000"/>
              <a:buFont typeface="Arial"/>
              <a:buChar char="○"/>
              <a:defRPr sz="12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04" name="Shape 1504"/>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499286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Main point">
    <p:spTree>
      <p:nvGrpSpPr>
        <p:cNvPr id="1" name="Shape 1505"/>
        <p:cNvGrpSpPr/>
        <p:nvPr/>
      </p:nvGrpSpPr>
      <p:grpSpPr>
        <a:xfrm>
          <a:off x="0" y="0"/>
          <a:ext cx="0" cy="0"/>
          <a:chOff x="0" y="0"/>
          <a:chExt cx="0" cy="0"/>
        </a:xfrm>
      </p:grpSpPr>
      <p:sp>
        <p:nvSpPr>
          <p:cNvPr id="1506" name="Shape 1506"/>
          <p:cNvSpPr txBox="1">
            <a:spLocks noGrp="1"/>
          </p:cNvSpPr>
          <p:nvPr>
            <p:ph type="title"/>
          </p:nvPr>
        </p:nvSpPr>
        <p:spPr>
          <a:xfrm>
            <a:off x="490250" y="450149"/>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07" name="Shape 150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52284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508"/>
        <p:cNvGrpSpPr/>
        <p:nvPr/>
      </p:nvGrpSpPr>
      <p:grpSpPr>
        <a:xfrm>
          <a:off x="0" y="0"/>
          <a:ext cx="0" cy="0"/>
          <a:chOff x="0" y="0"/>
          <a:chExt cx="0" cy="0"/>
        </a:xfrm>
      </p:grpSpPr>
      <p:sp>
        <p:nvSpPr>
          <p:cNvPr id="1509" name="Shape 1509"/>
          <p:cNvSpPr/>
          <p:nvPr/>
        </p:nvSpPr>
        <p:spPr>
          <a:xfrm>
            <a:off x="4572000" y="-125"/>
            <a:ext cx="4572000" cy="5143500"/>
          </a:xfrm>
          <a:prstGeom prst="rect">
            <a:avLst/>
          </a:prstGeom>
          <a:solidFill>
            <a:srgbClr val="EEEEEE"/>
          </a:solidFill>
          <a:ln>
            <a:noFill/>
          </a:ln>
        </p:spPr>
        <p:txBody>
          <a:bodyPr lIns="45700" tIns="45700" rIns="45700" bIns="45700" anchor="ctr" anchorCtr="0">
            <a:noAutofit/>
          </a:bodyPr>
          <a:lstStyle/>
          <a:p>
            <a:endParaRPr/>
          </a:p>
        </p:txBody>
      </p:sp>
      <p:sp>
        <p:nvSpPr>
          <p:cNvPr id="1510" name="Shape 1510"/>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4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1" name="Shape 1511"/>
          <p:cNvSpPr txBox="1">
            <a:spLocks noGrp="1"/>
          </p:cNvSpPr>
          <p:nvPr>
            <p:ph type="body"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1pPr>
            <a:lvl2pPr marL="0" marR="0" lvl="1"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2pPr>
            <a:lvl3pPr marL="0" marR="0" lvl="2"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3pPr>
            <a:lvl4pPr marL="0" marR="0" lvl="3"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4pPr>
            <a:lvl5pPr marL="0" marR="0" lvl="4" indent="0" algn="ctr" rtl="0">
              <a:lnSpc>
                <a:spcPct val="100000"/>
              </a:lnSpc>
              <a:spcBef>
                <a:spcPts val="0"/>
              </a:spcBef>
              <a:spcAft>
                <a:spcPts val="0"/>
              </a:spcAft>
              <a:buClr>
                <a:srgbClr val="585858"/>
              </a:buClr>
              <a:buFont typeface="Arial"/>
              <a:buNone/>
              <a:defRPr sz="21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2" name="Shape 1512"/>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3" name="Shape 1513"/>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263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aption">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311698"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585858"/>
              </a:buClr>
              <a:buFont typeface="Arial"/>
              <a:buNone/>
              <a:defRPr sz="1800" b="0" i="0" u="none" strike="noStrike" cap="none">
                <a:solidFill>
                  <a:srgbClr val="585858"/>
                </a:solidFill>
                <a:latin typeface="Arial"/>
                <a:ea typeface="Arial"/>
                <a:cs typeface="Arial"/>
                <a:sym typeface="Arial"/>
              </a:defRPr>
            </a:lvl1pPr>
            <a:lvl2pPr marL="0" marR="0" lvl="1"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00000"/>
              </a:lnSpc>
              <a:spcBef>
                <a:spcPts val="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16" name="Shape 1516"/>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59144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ig number">
    <p:spTree>
      <p:nvGrpSpPr>
        <p:cNvPr id="1" name="Shape 1517"/>
        <p:cNvGrpSpPr/>
        <p:nvPr/>
      </p:nvGrpSpPr>
      <p:grpSpPr>
        <a:xfrm>
          <a:off x="0" y="0"/>
          <a:ext cx="0" cy="0"/>
          <a:chOff x="0" y="0"/>
          <a:chExt cx="0" cy="0"/>
        </a:xfrm>
      </p:grpSpPr>
      <p:sp>
        <p:nvSpPr>
          <p:cNvPr id="1518" name="Shape 1518"/>
          <p:cNvSpPr txBox="1">
            <a:spLocks noGrp="1"/>
          </p:cNvSpPr>
          <p:nvPr>
            <p:ph type="title"/>
          </p:nvPr>
        </p:nvSpPr>
        <p:spPr>
          <a:xfrm>
            <a:off x="311698"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19" name="Shape 1519"/>
          <p:cNvSpPr txBox="1">
            <a:spLocks noGrp="1"/>
          </p:cNvSpPr>
          <p:nvPr>
            <p:ph type="body" idx="1"/>
          </p:nvPr>
        </p:nvSpPr>
        <p:spPr>
          <a:xfrm>
            <a:off x="311698" y="3152225"/>
            <a:ext cx="8520600" cy="1300800"/>
          </a:xfrm>
          <a:prstGeom prst="rect">
            <a:avLst/>
          </a:prstGeom>
          <a:noFill/>
          <a:ln>
            <a:noFill/>
          </a:ln>
        </p:spPr>
        <p:txBody>
          <a:bodyPr lIns="91425" tIns="91425" rIns="91425" bIns="91425" anchor="t" anchorCtr="0"/>
          <a:lstStyle>
            <a:lvl1pPr marL="0" marR="0" lvl="0"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ctr"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20" name="Shape 1520"/>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26561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Blank">
    <p:spTree>
      <p:nvGrpSpPr>
        <p:cNvPr id="1" name="Shape 1521"/>
        <p:cNvGrpSpPr/>
        <p:nvPr/>
      </p:nvGrpSpPr>
      <p:grpSpPr>
        <a:xfrm>
          <a:off x="0" y="0"/>
          <a:ext cx="0" cy="0"/>
          <a:chOff x="0" y="0"/>
          <a:chExt cx="0" cy="0"/>
        </a:xfrm>
      </p:grpSpPr>
      <p:sp>
        <p:nvSpPr>
          <p:cNvPr id="1522" name="Shape 1522"/>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02481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Intro">
    <p:spTree>
      <p:nvGrpSpPr>
        <p:cNvPr id="1" name="Shape 1523"/>
        <p:cNvGrpSpPr/>
        <p:nvPr/>
      </p:nvGrpSpPr>
      <p:grpSpPr>
        <a:xfrm>
          <a:off x="0" y="0"/>
          <a:ext cx="0" cy="0"/>
          <a:chOff x="0" y="0"/>
          <a:chExt cx="0" cy="0"/>
        </a:xfrm>
      </p:grpSpPr>
      <p:sp>
        <p:nvSpPr>
          <p:cNvPr id="1524" name="Shape 1524"/>
          <p:cNvSpPr/>
          <p:nvPr/>
        </p:nvSpPr>
        <p:spPr>
          <a:xfrm>
            <a:off x="0" y="0"/>
            <a:ext cx="3048000" cy="5143500"/>
          </a:xfrm>
          <a:prstGeom prst="rect">
            <a:avLst/>
          </a:prstGeom>
          <a:solidFill>
            <a:srgbClr val="1AB9A5"/>
          </a:solidFill>
          <a:ln>
            <a:noFill/>
          </a:ln>
        </p:spPr>
        <p:txBody>
          <a:bodyPr lIns="45700" tIns="45700" rIns="45700" bIns="45700" anchor="ctr" anchorCtr="0">
            <a:noAutofit/>
          </a:bodyPr>
          <a:lstStyle/>
          <a:p>
            <a:endParaRPr/>
          </a:p>
        </p:txBody>
      </p:sp>
      <p:pic>
        <p:nvPicPr>
          <p:cNvPr id="1525" name="Shape 1525" descr="Shape 69"/>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cxnSp>
        <p:nvCxnSpPr>
          <p:cNvPr id="1526" name="Shape 1526"/>
          <p:cNvCxnSpPr/>
          <p:nvPr/>
        </p:nvCxnSpPr>
        <p:spPr>
          <a:xfrm>
            <a:off x="301143" y="2126469"/>
            <a:ext cx="738900" cy="0"/>
          </a:xfrm>
          <a:prstGeom prst="straightConnector1">
            <a:avLst/>
          </a:prstGeom>
          <a:noFill/>
          <a:ln w="38100" cap="flat" cmpd="sng">
            <a:solidFill>
              <a:srgbClr val="00253E"/>
            </a:solidFill>
            <a:prstDash val="solid"/>
            <a:round/>
            <a:headEnd type="none" w="med" len="med"/>
            <a:tailEnd type="none" w="med" len="med"/>
          </a:ln>
        </p:spPr>
      </p:cxnSp>
      <p:sp>
        <p:nvSpPr>
          <p:cNvPr id="1527" name="Shape 1527"/>
          <p:cNvSpPr txBox="1">
            <a:spLocks noGrp="1"/>
          </p:cNvSpPr>
          <p:nvPr>
            <p:ph type="title"/>
          </p:nvPr>
        </p:nvSpPr>
        <p:spPr>
          <a:xfrm>
            <a:off x="220475" y="449002"/>
            <a:ext cx="2751300" cy="1574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528" name="Shape 1528"/>
          <p:cNvCxnSpPr/>
          <p:nvPr/>
        </p:nvCxnSpPr>
        <p:spPr>
          <a:xfrm>
            <a:off x="3040955"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29" name="Shape 1529"/>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96480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ody w/ Support">
    <p:spTree>
      <p:nvGrpSpPr>
        <p:cNvPr id="1" name="Shape 1530"/>
        <p:cNvGrpSpPr/>
        <p:nvPr/>
      </p:nvGrpSpPr>
      <p:grpSpPr>
        <a:xfrm>
          <a:off x="0" y="0"/>
          <a:ext cx="0" cy="0"/>
          <a:chOff x="0" y="0"/>
          <a:chExt cx="0" cy="0"/>
        </a:xfrm>
      </p:grpSpPr>
      <p:pic>
        <p:nvPicPr>
          <p:cNvPr id="1531" name="Shape 1531" descr="Shape 75"/>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32" name="Shape 1532"/>
          <p:cNvCxnSpPr/>
          <p:nvPr/>
        </p:nvCxnSpPr>
        <p:spPr>
          <a:xfrm rot="10800000">
            <a:off x="6097269" y="925301"/>
            <a:ext cx="0" cy="3807600"/>
          </a:xfrm>
          <a:prstGeom prst="straightConnector1">
            <a:avLst/>
          </a:prstGeom>
          <a:noFill/>
          <a:ln w="19050" cap="flat" cmpd="sng">
            <a:solidFill>
              <a:srgbClr val="D9D9D9"/>
            </a:solidFill>
            <a:prstDash val="solid"/>
            <a:round/>
            <a:headEnd type="none" w="med" len="med"/>
            <a:tailEnd type="none" w="med" len="med"/>
          </a:ln>
        </p:spPr>
      </p:cxnSp>
      <p:cxnSp>
        <p:nvCxnSpPr>
          <p:cNvPr id="1533" name="Shape 1533"/>
          <p:cNvCxnSpPr/>
          <p:nvPr/>
        </p:nvCxnSpPr>
        <p:spPr>
          <a:xfrm>
            <a:off x="6096000"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34" name="Shape 1534"/>
          <p:cNvSpPr txBox="1">
            <a:spLocks noGrp="1"/>
          </p:cNvSpPr>
          <p:nvPr>
            <p:ph type="title"/>
          </p:nvPr>
        </p:nvSpPr>
        <p:spPr>
          <a:xfrm>
            <a:off x="253550" y="151273"/>
            <a:ext cx="86631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35" name="Shape 1535"/>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86828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ody w/ Image">
    <p:spTree>
      <p:nvGrpSpPr>
        <p:cNvPr id="1" name="Shape 1536"/>
        <p:cNvGrpSpPr/>
        <p:nvPr/>
      </p:nvGrpSpPr>
      <p:grpSpPr>
        <a:xfrm>
          <a:off x="0" y="0"/>
          <a:ext cx="0" cy="0"/>
          <a:chOff x="0" y="0"/>
          <a:chExt cx="0" cy="0"/>
        </a:xfrm>
      </p:grpSpPr>
      <p:sp>
        <p:nvSpPr>
          <p:cNvPr id="1537" name="Shape 1537"/>
          <p:cNvSpPr/>
          <p:nvPr/>
        </p:nvSpPr>
        <p:spPr>
          <a:xfrm>
            <a:off x="6096000" y="0"/>
            <a:ext cx="3048000" cy="5143500"/>
          </a:xfrm>
          <a:prstGeom prst="rect">
            <a:avLst/>
          </a:prstGeom>
          <a:solidFill>
            <a:srgbClr val="EFEFEF"/>
          </a:solidFill>
          <a:ln>
            <a:noFill/>
          </a:ln>
        </p:spPr>
        <p:txBody>
          <a:bodyPr lIns="45700" tIns="45700" rIns="45700" bIns="45700" anchor="ctr" anchorCtr="0">
            <a:noAutofit/>
          </a:bodyPr>
          <a:lstStyle/>
          <a:p>
            <a:endParaRPr/>
          </a:p>
        </p:txBody>
      </p:sp>
      <p:sp>
        <p:nvSpPr>
          <p:cNvPr id="1538" name="Shape 1538"/>
          <p:cNvSpPr txBox="1"/>
          <p:nvPr/>
        </p:nvSpPr>
        <p:spPr>
          <a:xfrm>
            <a:off x="6096000" y="2114150"/>
            <a:ext cx="3048000" cy="345300"/>
          </a:xfrm>
          <a:prstGeom prst="rect">
            <a:avLst/>
          </a:prstGeom>
          <a:noFill/>
          <a:ln>
            <a:noFill/>
          </a:ln>
        </p:spPr>
        <p:txBody>
          <a:bodyPr lIns="45675" tIns="45675" rIns="45675" bIns="45675" anchor="t" anchorCtr="0">
            <a:noAutofit/>
          </a:bodyPr>
          <a:lstStyle/>
          <a:p>
            <a:pPr algn="ctr">
              <a:lnSpc>
                <a:spcPct val="110000"/>
              </a:lnSpc>
              <a:buClr>
                <a:srgbClr val="999999"/>
              </a:buClr>
              <a:buSzPct val="25000"/>
              <a:buFont typeface="Permanent Marker"/>
              <a:buNone/>
            </a:pPr>
            <a:r>
              <a:rPr lang="en" sz="1800" b="1">
                <a:solidFill>
                  <a:srgbClr val="999999"/>
                </a:solidFill>
                <a:latin typeface="Permanent Marker"/>
                <a:ea typeface="Permanent Marker"/>
                <a:cs typeface="Permanent Marker"/>
                <a:sym typeface="Permanent Marker"/>
              </a:rPr>
              <a:t>Cover with Image</a:t>
            </a:r>
          </a:p>
        </p:txBody>
      </p:sp>
      <p:pic>
        <p:nvPicPr>
          <p:cNvPr id="1539" name="Shape 1539" descr="Shape 82"/>
          <p:cNvPicPr preferRelativeResize="0"/>
          <p:nvPr/>
        </p:nvPicPr>
        <p:blipFill rotWithShape="1">
          <a:blip r:embed="rId2">
            <a:alphaModFix/>
          </a:blip>
          <a:srcRect/>
          <a:stretch/>
        </p:blipFill>
        <p:spPr>
          <a:xfrm>
            <a:off x="-10" y="4772094"/>
            <a:ext cx="897000" cy="371400"/>
          </a:xfrm>
          <a:prstGeom prst="rect">
            <a:avLst/>
          </a:prstGeom>
          <a:noFill/>
          <a:ln>
            <a:noFill/>
          </a:ln>
        </p:spPr>
      </p:pic>
      <p:cxnSp>
        <p:nvCxnSpPr>
          <p:cNvPr id="1540" name="Shape 1540"/>
          <p:cNvCxnSpPr/>
          <p:nvPr/>
        </p:nvCxnSpPr>
        <p:spPr>
          <a:xfrm>
            <a:off x="6088032" y="-214526"/>
            <a:ext cx="0" cy="119700"/>
          </a:xfrm>
          <a:prstGeom prst="straightConnector1">
            <a:avLst/>
          </a:prstGeom>
          <a:noFill/>
          <a:ln w="9525" cap="flat" cmpd="sng">
            <a:solidFill>
              <a:srgbClr val="FFFFFF"/>
            </a:solidFill>
            <a:prstDash val="solid"/>
            <a:round/>
            <a:headEnd type="none" w="med" len="med"/>
            <a:tailEnd type="none" w="med" len="med"/>
          </a:ln>
        </p:spPr>
      </p:cxnSp>
      <p:sp>
        <p:nvSpPr>
          <p:cNvPr id="1541" name="Shape 1541"/>
          <p:cNvSpPr txBox="1">
            <a:spLocks noGrp="1"/>
          </p:cNvSpPr>
          <p:nvPr>
            <p:ph type="title"/>
          </p:nvPr>
        </p:nvSpPr>
        <p:spPr>
          <a:xfrm>
            <a:off x="253550" y="151273"/>
            <a:ext cx="5842500" cy="557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253E"/>
              </a:buClr>
              <a:buFont typeface="Proxima Nova"/>
              <a:buNone/>
              <a:defRPr sz="2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2" name="Shape 1542"/>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26432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3_Blank">
    <p:spTree>
      <p:nvGrpSpPr>
        <p:cNvPr id="1" name="Shape 1543"/>
        <p:cNvGrpSpPr/>
        <p:nvPr/>
      </p:nvGrpSpPr>
      <p:grpSpPr>
        <a:xfrm>
          <a:off x="0" y="0"/>
          <a:ext cx="0" cy="0"/>
          <a:chOff x="0" y="0"/>
          <a:chExt cx="0" cy="0"/>
        </a:xfrm>
      </p:grpSpPr>
      <p:sp>
        <p:nvSpPr>
          <p:cNvPr id="1544" name="Shape 1544"/>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67912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ark Mode — TESTING">
    <p:bg>
      <p:bgPr>
        <a:solidFill>
          <a:srgbClr val="00253E"/>
        </a:solidFill>
        <a:effectLst/>
      </p:bgPr>
    </p:bg>
    <p:spTree>
      <p:nvGrpSpPr>
        <p:cNvPr id="1" name="Shape 1545"/>
        <p:cNvGrpSpPr/>
        <p:nvPr/>
      </p:nvGrpSpPr>
      <p:grpSpPr>
        <a:xfrm>
          <a:off x="0" y="0"/>
          <a:ext cx="0" cy="0"/>
          <a:chOff x="0" y="0"/>
          <a:chExt cx="0" cy="0"/>
        </a:xfrm>
      </p:grpSpPr>
      <p:pic>
        <p:nvPicPr>
          <p:cNvPr id="1546" name="Shape 1546" descr="Shape 87"/>
          <p:cNvPicPr preferRelativeResize="0"/>
          <p:nvPr/>
        </p:nvPicPr>
        <p:blipFill rotWithShape="1">
          <a:blip r:embed="rId2">
            <a:alphaModFix/>
          </a:blip>
          <a:srcRect l="10376" t="14301" r="10597" b="6377"/>
          <a:stretch/>
        </p:blipFill>
        <p:spPr>
          <a:xfrm>
            <a:off x="-1" y="4793223"/>
            <a:ext cx="891600" cy="350400"/>
          </a:xfrm>
          <a:prstGeom prst="rect">
            <a:avLst/>
          </a:prstGeom>
          <a:noFill/>
          <a:ln>
            <a:noFill/>
          </a:ln>
        </p:spPr>
      </p:pic>
      <p:sp>
        <p:nvSpPr>
          <p:cNvPr id="1547" name="Shape 1547"/>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FFFFFF"/>
              </a:buClr>
              <a:buFont typeface="Proxima Nova"/>
              <a:buNone/>
              <a:defRPr sz="2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48" name="Shape 1548"/>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93648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Statement">
    <p:spTree>
      <p:nvGrpSpPr>
        <p:cNvPr id="1" name="Shape 1549"/>
        <p:cNvGrpSpPr/>
        <p:nvPr/>
      </p:nvGrpSpPr>
      <p:grpSpPr>
        <a:xfrm>
          <a:off x="0" y="0"/>
          <a:ext cx="0" cy="0"/>
          <a:chOff x="0" y="0"/>
          <a:chExt cx="0" cy="0"/>
        </a:xfrm>
      </p:grpSpPr>
      <p:sp>
        <p:nvSpPr>
          <p:cNvPr id="1550" name="Shape 155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lIns="45700" tIns="45700" rIns="45700" bIns="45700" anchor="ctr" anchorCtr="0">
            <a:noAutofit/>
          </a:bodyPr>
          <a:lstStyle/>
          <a:p>
            <a:pPr algn="ctr">
              <a:buClr>
                <a:srgbClr val="434343"/>
              </a:buClr>
            </a:pPr>
            <a:endParaRPr>
              <a:solidFill>
                <a:srgbClr val="434343"/>
              </a:solidFill>
            </a:endParaRPr>
          </a:p>
        </p:txBody>
      </p:sp>
      <p:sp>
        <p:nvSpPr>
          <p:cNvPr id="1551" name="Shape 1551"/>
          <p:cNvSpPr txBox="1">
            <a:spLocks noGrp="1"/>
          </p:cNvSpPr>
          <p:nvPr>
            <p:ph type="title"/>
          </p:nvPr>
        </p:nvSpPr>
        <p:spPr>
          <a:xfrm>
            <a:off x="668800" y="925123"/>
            <a:ext cx="7796700" cy="3305100"/>
          </a:xfrm>
          <a:prstGeom prst="rect">
            <a:avLst/>
          </a:prstGeom>
          <a:noFill/>
          <a:ln>
            <a:noFill/>
          </a:ln>
        </p:spPr>
        <p:txBody>
          <a:bodyPr lIns="91425" tIns="91425" rIns="91425" bIns="91425" anchor="ctr" anchorCtr="0"/>
          <a:lstStyle>
            <a:lvl1pPr marL="0" marR="0" lvl="0" indent="0" algn="ctr" rtl="0">
              <a:lnSpc>
                <a:spcPct val="11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52" name="Shape 1552" descr="Shape 97"/>
          <p:cNvPicPr preferRelativeResize="0"/>
          <p:nvPr/>
        </p:nvPicPr>
        <p:blipFill rotWithShape="1">
          <a:blip r:embed="rId2">
            <a:alphaModFix/>
          </a:blip>
          <a:srcRect/>
          <a:stretch/>
        </p:blipFill>
        <p:spPr>
          <a:xfrm>
            <a:off x="-10" y="4772094"/>
            <a:ext cx="897000" cy="371400"/>
          </a:xfrm>
          <a:prstGeom prst="rect">
            <a:avLst/>
          </a:prstGeom>
          <a:noFill/>
          <a:ln>
            <a:noFill/>
          </a:ln>
        </p:spPr>
      </p:pic>
      <p:sp>
        <p:nvSpPr>
          <p:cNvPr id="1553" name="Shape 1553"/>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111663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7_Blank">
    <p:spTree>
      <p:nvGrpSpPr>
        <p:cNvPr id="1" name="Shape 1554"/>
        <p:cNvGrpSpPr/>
        <p:nvPr/>
      </p:nvGrpSpPr>
      <p:grpSpPr>
        <a:xfrm>
          <a:off x="0" y="0"/>
          <a:ext cx="0" cy="0"/>
          <a:chOff x="0" y="0"/>
          <a:chExt cx="0" cy="0"/>
        </a:xfrm>
      </p:grpSpPr>
      <p:pic>
        <p:nvPicPr>
          <p:cNvPr id="1555" name="Shape 1555" descr="Shape 105"/>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56" name="Shape 1556"/>
          <p:cNvSpPr/>
          <p:nvPr/>
        </p:nvSpPr>
        <p:spPr>
          <a:xfrm>
            <a:off x="114300" y="112013"/>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57" name="Shape 1557"/>
          <p:cNvSpPr txBox="1">
            <a:spLocks noGrp="1"/>
          </p:cNvSpPr>
          <p:nvPr>
            <p:ph type="sldNum" idx="12"/>
          </p:nvPr>
        </p:nvSpPr>
        <p:spPr>
          <a:xfrm>
            <a:off x="4419600" y="4608064"/>
            <a:ext cx="2133600" cy="318300"/>
          </a:xfrm>
          <a:prstGeom prst="rect">
            <a:avLst/>
          </a:prstGeom>
          <a:noFill/>
          <a:ln>
            <a:noFill/>
          </a:ln>
        </p:spPr>
        <p:txBody>
          <a:bodyPr lIns="91400" tIns="91400" rIns="91400" bIns="91400"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2091737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8_Blank">
    <p:spTree>
      <p:nvGrpSpPr>
        <p:cNvPr id="1" name="Shape 1558"/>
        <p:cNvGrpSpPr/>
        <p:nvPr/>
      </p:nvGrpSpPr>
      <p:grpSpPr>
        <a:xfrm>
          <a:off x="0" y="0"/>
          <a:ext cx="0" cy="0"/>
          <a:chOff x="0" y="0"/>
          <a:chExt cx="0" cy="0"/>
        </a:xfrm>
      </p:grpSpPr>
      <p:pic>
        <p:nvPicPr>
          <p:cNvPr id="1559" name="Shape 1559" descr="Shape 118"/>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60" name="Shape 1560"/>
          <p:cNvSpPr/>
          <p:nvPr/>
        </p:nvSpPr>
        <p:spPr>
          <a:xfrm>
            <a:off x="114300" y="112011"/>
            <a:ext cx="8915400" cy="4919400"/>
          </a:xfrm>
          <a:prstGeom prst="rect">
            <a:avLst/>
          </a:prstGeom>
          <a:solidFill>
            <a:srgbClr val="22313C"/>
          </a:solidFill>
          <a:ln>
            <a:noFill/>
          </a:ln>
        </p:spPr>
        <p:txBody>
          <a:bodyPr lIns="45700" tIns="45700" rIns="45700" bIns="45700" anchor="ctr" anchorCtr="0">
            <a:noAutofit/>
          </a:bodyPr>
          <a:lstStyle/>
          <a:p>
            <a:pPr algn="ctr">
              <a:buClr>
                <a:srgbClr val="FFFFFF"/>
              </a:buClr>
              <a:buFont typeface="Proxima Nova"/>
              <a:buNone/>
            </a:pPr>
            <a:endParaRPr sz="1800">
              <a:solidFill>
                <a:srgbClr val="FFFFFF"/>
              </a:solidFill>
              <a:latin typeface="Proxima Nova"/>
              <a:ea typeface="Proxima Nova"/>
              <a:cs typeface="Proxima Nova"/>
              <a:sym typeface="Proxima Nova"/>
            </a:endParaRPr>
          </a:p>
        </p:txBody>
      </p:sp>
      <p:sp>
        <p:nvSpPr>
          <p:cNvPr id="1561" name="Shape 1561"/>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313639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p:bg>
      <p:bgPr>
        <a:solidFill>
          <a:srgbClr val="1AB9A5"/>
        </a:solidFill>
        <a:effectLst/>
      </p:bgPr>
    </p:bg>
    <p:spTree>
      <p:nvGrpSpPr>
        <p:cNvPr id="1" name="Shape 1562"/>
        <p:cNvGrpSpPr/>
        <p:nvPr/>
      </p:nvGrpSpPr>
      <p:grpSpPr>
        <a:xfrm>
          <a:off x="0" y="0"/>
          <a:ext cx="0" cy="0"/>
          <a:chOff x="0" y="0"/>
          <a:chExt cx="0" cy="0"/>
        </a:xfrm>
      </p:grpSpPr>
      <p:pic>
        <p:nvPicPr>
          <p:cNvPr id="1563" name="Shape 1563" descr="Shape 122"/>
          <p:cNvPicPr preferRelativeResize="0"/>
          <p:nvPr/>
        </p:nvPicPr>
        <p:blipFill rotWithShape="1">
          <a:blip r:embed="rId2">
            <a:alphaModFix/>
          </a:blip>
          <a:srcRect t="1905" r="8366" b="13799"/>
          <a:stretch/>
        </p:blipFill>
        <p:spPr>
          <a:xfrm>
            <a:off x="767535" y="-22"/>
            <a:ext cx="8376600" cy="5143500"/>
          </a:xfrm>
          <a:prstGeom prst="rect">
            <a:avLst/>
          </a:prstGeom>
          <a:noFill/>
          <a:ln>
            <a:noFill/>
          </a:ln>
        </p:spPr>
      </p:pic>
      <p:sp>
        <p:nvSpPr>
          <p:cNvPr id="1564" name="Shape 156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lIns="45700" tIns="45700" rIns="45700" bIns="45700" anchor="ctr" anchorCtr="0">
            <a:noAutofit/>
          </a:bodyPr>
          <a:lstStyle/>
          <a:p>
            <a:pPr algn="ctr">
              <a:buClr>
                <a:srgbClr val="A9DBD6"/>
              </a:buClr>
            </a:pPr>
            <a:endParaRPr sz="1800">
              <a:solidFill>
                <a:srgbClr val="A9DBD6"/>
              </a:solidFill>
            </a:endParaRPr>
          </a:p>
        </p:txBody>
      </p:sp>
      <p:pic>
        <p:nvPicPr>
          <p:cNvPr id="1565" name="Shape 1565" descr="Shape 124"/>
          <p:cNvPicPr preferRelativeResize="0"/>
          <p:nvPr/>
        </p:nvPicPr>
        <p:blipFill rotWithShape="1">
          <a:blip r:embed="rId3">
            <a:alphaModFix/>
          </a:blip>
          <a:srcRect/>
          <a:stretch/>
        </p:blipFill>
        <p:spPr>
          <a:xfrm>
            <a:off x="224819" y="515477"/>
            <a:ext cx="2353800" cy="921000"/>
          </a:xfrm>
          <a:prstGeom prst="rect">
            <a:avLst/>
          </a:prstGeom>
          <a:noFill/>
          <a:ln>
            <a:noFill/>
          </a:ln>
        </p:spPr>
      </p:pic>
      <p:cxnSp>
        <p:nvCxnSpPr>
          <p:cNvPr id="1566" name="Shape 1566"/>
          <p:cNvCxnSpPr/>
          <p:nvPr/>
        </p:nvCxnSpPr>
        <p:spPr>
          <a:xfrm>
            <a:off x="762343" y="3110100"/>
            <a:ext cx="738900" cy="0"/>
          </a:xfrm>
          <a:prstGeom prst="straightConnector1">
            <a:avLst/>
          </a:prstGeom>
          <a:noFill/>
          <a:ln w="38100" cap="flat" cmpd="sng">
            <a:solidFill>
              <a:srgbClr val="00253E"/>
            </a:solidFill>
            <a:prstDash val="solid"/>
            <a:round/>
            <a:headEnd type="none" w="med" len="med"/>
            <a:tailEnd type="none" w="med" len="med"/>
          </a:ln>
        </p:spPr>
      </p:cxnSp>
      <p:sp>
        <p:nvSpPr>
          <p:cNvPr id="1567" name="Shape 1567"/>
          <p:cNvSpPr txBox="1">
            <a:spLocks noGrp="1"/>
          </p:cNvSpPr>
          <p:nvPr>
            <p:ph type="title"/>
          </p:nvPr>
        </p:nvSpPr>
        <p:spPr>
          <a:xfrm>
            <a:off x="668791" y="1737010"/>
            <a:ext cx="5854800" cy="1191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253E"/>
              </a:buClr>
              <a:buFont typeface="Proxima Nova"/>
              <a:buNone/>
              <a:defRPr sz="3500" b="1" i="0" u="none" strike="noStrike" cap="none">
                <a:solidFill>
                  <a:srgbClr val="00253E"/>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568" name="Shape 1568"/>
          <p:cNvSpPr txBox="1"/>
          <p:nvPr/>
        </p:nvSpPr>
        <p:spPr>
          <a:xfrm>
            <a:off x="6402855" y="4782060"/>
            <a:ext cx="2656799" cy="284400"/>
          </a:xfrm>
          <a:prstGeom prst="rect">
            <a:avLst/>
          </a:prstGeom>
          <a:noFill/>
          <a:ln>
            <a:noFill/>
          </a:ln>
        </p:spPr>
        <p:txBody>
          <a:bodyPr lIns="91375" tIns="91375" rIns="91375" bIns="91375" anchor="t" anchorCtr="0">
            <a:noAutofit/>
          </a:bodyPr>
          <a:lstStyle/>
          <a:p>
            <a:pPr algn="r">
              <a:buClr>
                <a:srgbClr val="D5EDEA"/>
              </a:buClr>
              <a:buSzPct val="25000"/>
              <a:buFont typeface="Proxima Nova"/>
              <a:buNone/>
            </a:pPr>
            <a:r>
              <a:rPr lang="en" sz="700">
                <a:solidFill>
                  <a:srgbClr val="D5EDEA"/>
                </a:solidFill>
                <a:latin typeface="Proxima Nova"/>
                <a:ea typeface="Proxima Nova"/>
                <a:cs typeface="Proxima Nova"/>
                <a:sym typeface="Proxima Nova"/>
              </a:rPr>
              <a:t>© Copyright 2017 Pivotal Software, Inc. All rights Reserved.</a:t>
            </a:r>
          </a:p>
        </p:txBody>
      </p:sp>
      <p:sp>
        <p:nvSpPr>
          <p:cNvPr id="1569" name="Shape 1569"/>
          <p:cNvSpPr txBox="1">
            <a:spLocks noGrp="1"/>
          </p:cNvSpPr>
          <p:nvPr>
            <p:ph type="sldNum" idx="12"/>
          </p:nvPr>
        </p:nvSpPr>
        <p:spPr>
          <a:xfrm>
            <a:off x="6216435" y="4608089"/>
            <a:ext cx="336900" cy="318300"/>
          </a:xfrm>
          <a:prstGeom prst="rect">
            <a:avLst/>
          </a:prstGeom>
          <a:noFill/>
          <a:ln>
            <a:noFill/>
          </a:ln>
        </p:spPr>
        <p:txBody>
          <a:bodyPr lIns="91375" tIns="91375" rIns="91375" bIns="91375" anchor="ctr" anchorCtr="0">
            <a:noAutofit/>
          </a:bodyPr>
          <a:lstStyle/>
          <a:p>
            <a:pPr algn="r">
              <a:buClr>
                <a:srgbClr val="585858"/>
              </a:buClr>
              <a:buSzPct val="25000"/>
              <a:buFont typeface="Arial"/>
              <a:buNone/>
            </a:pPr>
            <a:fld id="{00000000-1234-1234-1234-123412341234}" type="slidenum">
              <a:rPr lang="en" sz="1000">
                <a:solidFill>
                  <a:srgbClr val="585858"/>
                </a:solidFill>
              </a:rPr>
              <a:pPr algn="r">
                <a:buClr>
                  <a:srgbClr val="585858"/>
                </a:buClr>
                <a:buSzPct val="25000"/>
                <a:buFont typeface="Arial"/>
                <a:buNone/>
              </a:pPr>
              <a:t>‹#›</a:t>
            </a:fld>
            <a:endParaRPr lang="en" sz="1000">
              <a:solidFill>
                <a:srgbClr val="585858"/>
              </a:solidFill>
            </a:endParaRPr>
          </a:p>
        </p:txBody>
      </p:sp>
    </p:spTree>
    <p:extLst>
      <p:ext uri="{BB962C8B-B14F-4D97-AF65-F5344CB8AC3E}">
        <p14:creationId xmlns:p14="http://schemas.microsoft.com/office/powerpoint/2010/main" val="50620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4_Blank">
    <p:spTree>
      <p:nvGrpSpPr>
        <p:cNvPr id="1" name="Shape 1570"/>
        <p:cNvGrpSpPr/>
        <p:nvPr/>
      </p:nvGrpSpPr>
      <p:grpSpPr>
        <a:xfrm>
          <a:off x="0" y="0"/>
          <a:ext cx="0" cy="0"/>
          <a:chOff x="0" y="0"/>
          <a:chExt cx="0" cy="0"/>
        </a:xfrm>
      </p:grpSpPr>
      <p:pic>
        <p:nvPicPr>
          <p:cNvPr id="1571" name="Shape 1571" descr="Shape 130"/>
          <p:cNvPicPr preferRelativeResize="0"/>
          <p:nvPr/>
        </p:nvPicPr>
        <p:blipFill rotWithShape="1">
          <a:blip r:embed="rId2">
            <a:alphaModFix/>
          </a:blip>
          <a:srcRect/>
          <a:stretch/>
        </p:blipFill>
        <p:spPr>
          <a:xfrm>
            <a:off x="8272777" y="4855076"/>
            <a:ext cx="731400" cy="171300"/>
          </a:xfrm>
          <a:prstGeom prst="rect">
            <a:avLst/>
          </a:prstGeom>
          <a:noFill/>
          <a:ln>
            <a:noFill/>
          </a:ln>
        </p:spPr>
      </p:pic>
      <p:sp>
        <p:nvSpPr>
          <p:cNvPr id="1572" name="Shape 1572"/>
          <p:cNvSpPr txBox="1">
            <a:spLocks noGrp="1"/>
          </p:cNvSpPr>
          <p:nvPr>
            <p:ph type="sldNum" idx="12"/>
          </p:nvPr>
        </p:nvSpPr>
        <p:spPr>
          <a:xfrm>
            <a:off x="48247" y="4861462"/>
            <a:ext cx="231300" cy="214500"/>
          </a:xfrm>
          <a:prstGeom prst="rect">
            <a:avLst/>
          </a:prstGeom>
          <a:noFill/>
          <a:ln>
            <a:noFill/>
          </a:ln>
        </p:spPr>
        <p:txBody>
          <a:bodyPr lIns="45675" tIns="45675" rIns="45675" bIns="45675" anchor="t" anchorCtr="0">
            <a:noAutofit/>
          </a:bodyPr>
          <a:lstStyle/>
          <a:p>
            <a:pPr>
              <a:buClr>
                <a:srgbClr val="A5A5A5"/>
              </a:buClr>
              <a:buSzPct val="25000"/>
              <a:buFont typeface="Arial"/>
              <a:buNone/>
            </a:pPr>
            <a:fld id="{00000000-1234-1234-1234-123412341234}" type="slidenum">
              <a:rPr lang="en" sz="900">
                <a:solidFill>
                  <a:srgbClr val="A5A5A5"/>
                </a:solidFill>
              </a:rPr>
              <a:pPr>
                <a:buClr>
                  <a:srgbClr val="A5A5A5"/>
                </a:buClr>
                <a:buSzPct val="25000"/>
                <a:buFont typeface="Arial"/>
                <a:buNone/>
              </a:pPr>
              <a:t>‹#›</a:t>
            </a:fld>
            <a:endParaRPr lang="en" sz="900">
              <a:solidFill>
                <a:srgbClr val="A5A5A5"/>
              </a:solidFill>
            </a:endParaRPr>
          </a:p>
        </p:txBody>
      </p:sp>
    </p:spTree>
    <p:extLst>
      <p:ext uri="{BB962C8B-B14F-4D97-AF65-F5344CB8AC3E}">
        <p14:creationId xmlns:p14="http://schemas.microsoft.com/office/powerpoint/2010/main" val="937477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691.xml"/><Relationship Id="rId20" Type="http://schemas.openxmlformats.org/officeDocument/2006/relationships/slideLayout" Target="../slideLayouts/slideLayout702.xml"/><Relationship Id="rId21" Type="http://schemas.openxmlformats.org/officeDocument/2006/relationships/slideLayout" Target="../slideLayouts/slideLayout703.xml"/><Relationship Id="rId22" Type="http://schemas.openxmlformats.org/officeDocument/2006/relationships/theme" Target="../theme/theme10.xml"/><Relationship Id="rId23" Type="http://schemas.openxmlformats.org/officeDocument/2006/relationships/image" Target="../media/image23.png"/><Relationship Id="rId10" Type="http://schemas.openxmlformats.org/officeDocument/2006/relationships/slideLayout" Target="../slideLayouts/slideLayout692.xml"/><Relationship Id="rId11" Type="http://schemas.openxmlformats.org/officeDocument/2006/relationships/slideLayout" Target="../slideLayouts/slideLayout693.xml"/><Relationship Id="rId12" Type="http://schemas.openxmlformats.org/officeDocument/2006/relationships/slideLayout" Target="../slideLayouts/slideLayout694.xml"/><Relationship Id="rId13" Type="http://schemas.openxmlformats.org/officeDocument/2006/relationships/slideLayout" Target="../slideLayouts/slideLayout695.xml"/><Relationship Id="rId14" Type="http://schemas.openxmlformats.org/officeDocument/2006/relationships/slideLayout" Target="../slideLayouts/slideLayout696.xml"/><Relationship Id="rId15" Type="http://schemas.openxmlformats.org/officeDocument/2006/relationships/slideLayout" Target="../slideLayouts/slideLayout697.xml"/><Relationship Id="rId16" Type="http://schemas.openxmlformats.org/officeDocument/2006/relationships/slideLayout" Target="../slideLayouts/slideLayout698.xml"/><Relationship Id="rId17" Type="http://schemas.openxmlformats.org/officeDocument/2006/relationships/slideLayout" Target="../slideLayouts/slideLayout699.xml"/><Relationship Id="rId18" Type="http://schemas.openxmlformats.org/officeDocument/2006/relationships/slideLayout" Target="../slideLayouts/slideLayout700.xml"/><Relationship Id="rId19" Type="http://schemas.openxmlformats.org/officeDocument/2006/relationships/slideLayout" Target="../slideLayouts/slideLayout701.xml"/><Relationship Id="rId1" Type="http://schemas.openxmlformats.org/officeDocument/2006/relationships/slideLayout" Target="../slideLayouts/slideLayout683.xml"/><Relationship Id="rId2" Type="http://schemas.openxmlformats.org/officeDocument/2006/relationships/slideLayout" Target="../slideLayouts/slideLayout684.xml"/><Relationship Id="rId3" Type="http://schemas.openxmlformats.org/officeDocument/2006/relationships/slideLayout" Target="../slideLayouts/slideLayout685.xml"/><Relationship Id="rId4" Type="http://schemas.openxmlformats.org/officeDocument/2006/relationships/slideLayout" Target="../slideLayouts/slideLayout686.xml"/><Relationship Id="rId5" Type="http://schemas.openxmlformats.org/officeDocument/2006/relationships/slideLayout" Target="../slideLayouts/slideLayout687.xml"/><Relationship Id="rId6" Type="http://schemas.openxmlformats.org/officeDocument/2006/relationships/slideLayout" Target="../slideLayouts/slideLayout688.xml"/><Relationship Id="rId7" Type="http://schemas.openxmlformats.org/officeDocument/2006/relationships/slideLayout" Target="../slideLayouts/slideLayout689.xml"/><Relationship Id="rId8" Type="http://schemas.openxmlformats.org/officeDocument/2006/relationships/slideLayout" Target="../slideLayouts/slideLayout69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slideLayout" Target="../slideLayouts/slideLayout46.xml"/><Relationship Id="rId24" Type="http://schemas.openxmlformats.org/officeDocument/2006/relationships/theme" Target="../theme/theme3.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theme" Target="../theme/theme4.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theme" Target="../theme/theme5.xml"/><Relationship Id="rId3"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50" Type="http://schemas.openxmlformats.org/officeDocument/2006/relationships/slideLayout" Target="../slideLayouts/slideLayout119.xml"/><Relationship Id="rId51" Type="http://schemas.openxmlformats.org/officeDocument/2006/relationships/theme" Target="../theme/theme6.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9" Type="http://schemas.openxmlformats.org/officeDocument/2006/relationships/slideLayout" Target="../slideLayouts/slideLayout78.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theme" Target="../theme/theme7.xml"/><Relationship Id="rId1" Type="http://schemas.openxmlformats.org/officeDocument/2006/relationships/slideLayout" Target="../slideLayouts/slideLayout120.xml"/><Relationship Id="rId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slideLayout" Target="../slideLayouts/slideLayout154.xml"/><Relationship Id="rId28" Type="http://schemas.openxmlformats.org/officeDocument/2006/relationships/slideLayout" Target="../slideLayouts/slideLayout155.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30" Type="http://schemas.openxmlformats.org/officeDocument/2006/relationships/slideLayout" Target="../slideLayouts/slideLayout157.xml"/><Relationship Id="rId31" Type="http://schemas.openxmlformats.org/officeDocument/2006/relationships/slideLayout" Target="../slideLayouts/slideLayout158.xml"/><Relationship Id="rId32" Type="http://schemas.openxmlformats.org/officeDocument/2006/relationships/slideLayout" Target="../slideLayouts/slideLayout159.xml"/><Relationship Id="rId9" Type="http://schemas.openxmlformats.org/officeDocument/2006/relationships/slideLayout" Target="../slideLayouts/slideLayout136.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3" Type="http://schemas.openxmlformats.org/officeDocument/2006/relationships/slideLayout" Target="../slideLayouts/slideLayout160.xml"/><Relationship Id="rId34" Type="http://schemas.openxmlformats.org/officeDocument/2006/relationships/slideLayout" Target="../slideLayouts/slideLayout161.xml"/><Relationship Id="rId35" Type="http://schemas.openxmlformats.org/officeDocument/2006/relationships/slideLayout" Target="../slideLayouts/slideLayout162.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 Id="rId37" Type="http://schemas.openxmlformats.org/officeDocument/2006/relationships/slideLayout" Target="../slideLayouts/slideLayout164.xml"/><Relationship Id="rId38" Type="http://schemas.openxmlformats.org/officeDocument/2006/relationships/slideLayout" Target="../slideLayouts/slideLayout165.xml"/><Relationship Id="rId39" Type="http://schemas.openxmlformats.org/officeDocument/2006/relationships/slideLayout" Target="../slideLayouts/slideLayout166.xml"/><Relationship Id="rId40" Type="http://schemas.openxmlformats.org/officeDocument/2006/relationships/slideLayout" Target="../slideLayouts/slideLayout167.xml"/><Relationship Id="rId41" Type="http://schemas.openxmlformats.org/officeDocument/2006/relationships/theme" Target="../theme/theme8.xml"/><Relationship Id="rId42"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459" Type="http://schemas.openxmlformats.org/officeDocument/2006/relationships/slideLayout" Target="../slideLayouts/slideLayout626.xml"/><Relationship Id="rId510" Type="http://schemas.openxmlformats.org/officeDocument/2006/relationships/slideLayout" Target="../slideLayouts/slideLayout677.xml"/><Relationship Id="rId511" Type="http://schemas.openxmlformats.org/officeDocument/2006/relationships/slideLayout" Target="../slideLayouts/slideLayout678.xml"/><Relationship Id="rId512" Type="http://schemas.openxmlformats.org/officeDocument/2006/relationships/slideLayout" Target="../slideLayouts/slideLayout679.xml"/><Relationship Id="rId20" Type="http://schemas.openxmlformats.org/officeDocument/2006/relationships/slideLayout" Target="../slideLayouts/slideLayout187.xml"/><Relationship Id="rId21" Type="http://schemas.openxmlformats.org/officeDocument/2006/relationships/slideLayout" Target="../slideLayouts/slideLayout188.xml"/><Relationship Id="rId22" Type="http://schemas.openxmlformats.org/officeDocument/2006/relationships/slideLayout" Target="../slideLayouts/slideLayout189.xml"/><Relationship Id="rId23" Type="http://schemas.openxmlformats.org/officeDocument/2006/relationships/slideLayout" Target="../slideLayouts/slideLayout190.xml"/><Relationship Id="rId24" Type="http://schemas.openxmlformats.org/officeDocument/2006/relationships/slideLayout" Target="../slideLayouts/slideLayout191.xml"/><Relationship Id="rId25" Type="http://schemas.openxmlformats.org/officeDocument/2006/relationships/slideLayout" Target="../slideLayouts/slideLayout192.xml"/><Relationship Id="rId26" Type="http://schemas.openxmlformats.org/officeDocument/2006/relationships/slideLayout" Target="../slideLayouts/slideLayout193.xml"/><Relationship Id="rId27" Type="http://schemas.openxmlformats.org/officeDocument/2006/relationships/slideLayout" Target="../slideLayouts/slideLayout194.xml"/><Relationship Id="rId28" Type="http://schemas.openxmlformats.org/officeDocument/2006/relationships/slideLayout" Target="../slideLayouts/slideLayout195.xml"/><Relationship Id="rId29" Type="http://schemas.openxmlformats.org/officeDocument/2006/relationships/slideLayout" Target="../slideLayouts/slideLayout196.xml"/><Relationship Id="rId513" Type="http://schemas.openxmlformats.org/officeDocument/2006/relationships/slideLayout" Target="../slideLayouts/slideLayout680.xml"/><Relationship Id="rId514" Type="http://schemas.openxmlformats.org/officeDocument/2006/relationships/slideLayout" Target="../slideLayouts/slideLayout681.xml"/><Relationship Id="rId515" Type="http://schemas.openxmlformats.org/officeDocument/2006/relationships/slideLayout" Target="../slideLayouts/slideLayout682.xml"/><Relationship Id="rId516" Type="http://schemas.openxmlformats.org/officeDocument/2006/relationships/theme" Target="../theme/theme9.xml"/><Relationship Id="rId170" Type="http://schemas.openxmlformats.org/officeDocument/2006/relationships/slideLayout" Target="../slideLayouts/slideLayout337.xml"/><Relationship Id="rId171" Type="http://schemas.openxmlformats.org/officeDocument/2006/relationships/slideLayout" Target="../slideLayouts/slideLayout338.xml"/><Relationship Id="rId172" Type="http://schemas.openxmlformats.org/officeDocument/2006/relationships/slideLayout" Target="../slideLayouts/slideLayout339.xml"/><Relationship Id="rId173" Type="http://schemas.openxmlformats.org/officeDocument/2006/relationships/slideLayout" Target="../slideLayouts/slideLayout340.xml"/><Relationship Id="rId174" Type="http://schemas.openxmlformats.org/officeDocument/2006/relationships/slideLayout" Target="../slideLayouts/slideLayout341.xml"/><Relationship Id="rId175" Type="http://schemas.openxmlformats.org/officeDocument/2006/relationships/slideLayout" Target="../slideLayouts/slideLayout342.xml"/><Relationship Id="rId176" Type="http://schemas.openxmlformats.org/officeDocument/2006/relationships/slideLayout" Target="../slideLayouts/slideLayout343.xml"/><Relationship Id="rId177" Type="http://schemas.openxmlformats.org/officeDocument/2006/relationships/slideLayout" Target="../slideLayouts/slideLayout344.xml"/><Relationship Id="rId178" Type="http://schemas.openxmlformats.org/officeDocument/2006/relationships/slideLayout" Target="../slideLayouts/slideLayout345.xml"/><Relationship Id="rId179" Type="http://schemas.openxmlformats.org/officeDocument/2006/relationships/slideLayout" Target="../slideLayouts/slideLayout346.xml"/><Relationship Id="rId230" Type="http://schemas.openxmlformats.org/officeDocument/2006/relationships/slideLayout" Target="../slideLayouts/slideLayout397.xml"/><Relationship Id="rId231" Type="http://schemas.openxmlformats.org/officeDocument/2006/relationships/slideLayout" Target="../slideLayouts/slideLayout398.xml"/><Relationship Id="rId232" Type="http://schemas.openxmlformats.org/officeDocument/2006/relationships/slideLayout" Target="../slideLayouts/slideLayout399.xml"/><Relationship Id="rId233" Type="http://schemas.openxmlformats.org/officeDocument/2006/relationships/slideLayout" Target="../slideLayouts/slideLayout400.xml"/><Relationship Id="rId234" Type="http://schemas.openxmlformats.org/officeDocument/2006/relationships/slideLayout" Target="../slideLayouts/slideLayout401.xml"/><Relationship Id="rId235" Type="http://schemas.openxmlformats.org/officeDocument/2006/relationships/slideLayout" Target="../slideLayouts/slideLayout402.xml"/><Relationship Id="rId236" Type="http://schemas.openxmlformats.org/officeDocument/2006/relationships/slideLayout" Target="../slideLayouts/slideLayout403.xml"/><Relationship Id="rId237" Type="http://schemas.openxmlformats.org/officeDocument/2006/relationships/slideLayout" Target="../slideLayouts/slideLayout404.xml"/><Relationship Id="rId238" Type="http://schemas.openxmlformats.org/officeDocument/2006/relationships/slideLayout" Target="../slideLayouts/slideLayout405.xml"/><Relationship Id="rId239" Type="http://schemas.openxmlformats.org/officeDocument/2006/relationships/slideLayout" Target="../slideLayouts/slideLayout406.xml"/><Relationship Id="rId460" Type="http://schemas.openxmlformats.org/officeDocument/2006/relationships/slideLayout" Target="../slideLayouts/slideLayout627.xml"/><Relationship Id="rId461" Type="http://schemas.openxmlformats.org/officeDocument/2006/relationships/slideLayout" Target="../slideLayouts/slideLayout628.xml"/><Relationship Id="rId462" Type="http://schemas.openxmlformats.org/officeDocument/2006/relationships/slideLayout" Target="../slideLayouts/slideLayout629.xml"/><Relationship Id="rId463" Type="http://schemas.openxmlformats.org/officeDocument/2006/relationships/slideLayout" Target="../slideLayouts/slideLayout630.xml"/><Relationship Id="rId464" Type="http://schemas.openxmlformats.org/officeDocument/2006/relationships/slideLayout" Target="../slideLayouts/slideLayout631.xml"/><Relationship Id="rId465" Type="http://schemas.openxmlformats.org/officeDocument/2006/relationships/slideLayout" Target="../slideLayouts/slideLayout632.xml"/><Relationship Id="rId466" Type="http://schemas.openxmlformats.org/officeDocument/2006/relationships/slideLayout" Target="../slideLayouts/slideLayout633.xml"/><Relationship Id="rId467" Type="http://schemas.openxmlformats.org/officeDocument/2006/relationships/slideLayout" Target="../slideLayouts/slideLayout634.xml"/><Relationship Id="rId468" Type="http://schemas.openxmlformats.org/officeDocument/2006/relationships/slideLayout" Target="../slideLayouts/slideLayout635.xml"/><Relationship Id="rId469" Type="http://schemas.openxmlformats.org/officeDocument/2006/relationships/slideLayout" Target="../slideLayouts/slideLayout636.xml"/><Relationship Id="rId30" Type="http://schemas.openxmlformats.org/officeDocument/2006/relationships/slideLayout" Target="../slideLayouts/slideLayout197.xml"/><Relationship Id="rId31" Type="http://schemas.openxmlformats.org/officeDocument/2006/relationships/slideLayout" Target="../slideLayouts/slideLayout198.xml"/><Relationship Id="rId32" Type="http://schemas.openxmlformats.org/officeDocument/2006/relationships/slideLayout" Target="../slideLayouts/slideLayout199.xml"/><Relationship Id="rId33" Type="http://schemas.openxmlformats.org/officeDocument/2006/relationships/slideLayout" Target="../slideLayouts/slideLayout200.xml"/><Relationship Id="rId34" Type="http://schemas.openxmlformats.org/officeDocument/2006/relationships/slideLayout" Target="../slideLayouts/slideLayout201.xml"/><Relationship Id="rId35" Type="http://schemas.openxmlformats.org/officeDocument/2006/relationships/slideLayout" Target="../slideLayouts/slideLayout202.xml"/><Relationship Id="rId36" Type="http://schemas.openxmlformats.org/officeDocument/2006/relationships/slideLayout" Target="../slideLayouts/slideLayout203.xml"/><Relationship Id="rId37" Type="http://schemas.openxmlformats.org/officeDocument/2006/relationships/slideLayout" Target="../slideLayouts/slideLayout204.xml"/><Relationship Id="rId38" Type="http://schemas.openxmlformats.org/officeDocument/2006/relationships/slideLayout" Target="../slideLayouts/slideLayout205.xml"/><Relationship Id="rId39" Type="http://schemas.openxmlformats.org/officeDocument/2006/relationships/slideLayout" Target="../slideLayouts/slideLayout206.xml"/><Relationship Id="rId180" Type="http://schemas.openxmlformats.org/officeDocument/2006/relationships/slideLayout" Target="../slideLayouts/slideLayout347.xml"/><Relationship Id="rId181" Type="http://schemas.openxmlformats.org/officeDocument/2006/relationships/slideLayout" Target="../slideLayouts/slideLayout348.xml"/><Relationship Id="rId182" Type="http://schemas.openxmlformats.org/officeDocument/2006/relationships/slideLayout" Target="../slideLayouts/slideLayout349.xml"/><Relationship Id="rId183" Type="http://schemas.openxmlformats.org/officeDocument/2006/relationships/slideLayout" Target="../slideLayouts/slideLayout350.xml"/><Relationship Id="rId184" Type="http://schemas.openxmlformats.org/officeDocument/2006/relationships/slideLayout" Target="../slideLayouts/slideLayout351.xml"/><Relationship Id="rId185" Type="http://schemas.openxmlformats.org/officeDocument/2006/relationships/slideLayout" Target="../slideLayouts/slideLayout352.xml"/><Relationship Id="rId186" Type="http://schemas.openxmlformats.org/officeDocument/2006/relationships/slideLayout" Target="../slideLayouts/slideLayout353.xml"/><Relationship Id="rId187" Type="http://schemas.openxmlformats.org/officeDocument/2006/relationships/slideLayout" Target="../slideLayouts/slideLayout354.xml"/><Relationship Id="rId188" Type="http://schemas.openxmlformats.org/officeDocument/2006/relationships/slideLayout" Target="../slideLayouts/slideLayout355.xml"/><Relationship Id="rId189" Type="http://schemas.openxmlformats.org/officeDocument/2006/relationships/slideLayout" Target="../slideLayouts/slideLayout356.xml"/><Relationship Id="rId240" Type="http://schemas.openxmlformats.org/officeDocument/2006/relationships/slideLayout" Target="../slideLayouts/slideLayout407.xml"/><Relationship Id="rId241" Type="http://schemas.openxmlformats.org/officeDocument/2006/relationships/slideLayout" Target="../slideLayouts/slideLayout408.xml"/><Relationship Id="rId242" Type="http://schemas.openxmlformats.org/officeDocument/2006/relationships/slideLayout" Target="../slideLayouts/slideLayout409.xml"/><Relationship Id="rId243" Type="http://schemas.openxmlformats.org/officeDocument/2006/relationships/slideLayout" Target="../slideLayouts/slideLayout410.xml"/><Relationship Id="rId244" Type="http://schemas.openxmlformats.org/officeDocument/2006/relationships/slideLayout" Target="../slideLayouts/slideLayout411.xml"/><Relationship Id="rId245" Type="http://schemas.openxmlformats.org/officeDocument/2006/relationships/slideLayout" Target="../slideLayouts/slideLayout412.xml"/><Relationship Id="rId246" Type="http://schemas.openxmlformats.org/officeDocument/2006/relationships/slideLayout" Target="../slideLayouts/slideLayout413.xml"/><Relationship Id="rId247" Type="http://schemas.openxmlformats.org/officeDocument/2006/relationships/slideLayout" Target="../slideLayouts/slideLayout414.xml"/><Relationship Id="rId248" Type="http://schemas.openxmlformats.org/officeDocument/2006/relationships/slideLayout" Target="../slideLayouts/slideLayout415.xml"/><Relationship Id="rId249" Type="http://schemas.openxmlformats.org/officeDocument/2006/relationships/slideLayout" Target="../slideLayouts/slideLayout416.xml"/><Relationship Id="rId300" Type="http://schemas.openxmlformats.org/officeDocument/2006/relationships/slideLayout" Target="../slideLayouts/slideLayout467.xml"/><Relationship Id="rId301" Type="http://schemas.openxmlformats.org/officeDocument/2006/relationships/slideLayout" Target="../slideLayouts/slideLayout468.xml"/><Relationship Id="rId302" Type="http://schemas.openxmlformats.org/officeDocument/2006/relationships/slideLayout" Target="../slideLayouts/slideLayout469.xml"/><Relationship Id="rId303" Type="http://schemas.openxmlformats.org/officeDocument/2006/relationships/slideLayout" Target="../slideLayouts/slideLayout470.xml"/><Relationship Id="rId304" Type="http://schemas.openxmlformats.org/officeDocument/2006/relationships/slideLayout" Target="../slideLayouts/slideLayout471.xml"/><Relationship Id="rId305" Type="http://schemas.openxmlformats.org/officeDocument/2006/relationships/slideLayout" Target="../slideLayouts/slideLayout472.xml"/><Relationship Id="rId306" Type="http://schemas.openxmlformats.org/officeDocument/2006/relationships/slideLayout" Target="../slideLayouts/slideLayout473.xml"/><Relationship Id="rId307" Type="http://schemas.openxmlformats.org/officeDocument/2006/relationships/slideLayout" Target="../slideLayouts/slideLayout474.xml"/><Relationship Id="rId308" Type="http://schemas.openxmlformats.org/officeDocument/2006/relationships/slideLayout" Target="../slideLayouts/slideLayout475.xml"/><Relationship Id="rId309" Type="http://schemas.openxmlformats.org/officeDocument/2006/relationships/slideLayout" Target="../slideLayouts/slideLayout476.xml"/><Relationship Id="rId470" Type="http://schemas.openxmlformats.org/officeDocument/2006/relationships/slideLayout" Target="../slideLayouts/slideLayout637.xml"/><Relationship Id="rId471" Type="http://schemas.openxmlformats.org/officeDocument/2006/relationships/slideLayout" Target="../slideLayouts/slideLayout638.xml"/><Relationship Id="rId472" Type="http://schemas.openxmlformats.org/officeDocument/2006/relationships/slideLayout" Target="../slideLayouts/slideLayout639.xml"/><Relationship Id="rId473" Type="http://schemas.openxmlformats.org/officeDocument/2006/relationships/slideLayout" Target="../slideLayouts/slideLayout640.xml"/><Relationship Id="rId474" Type="http://schemas.openxmlformats.org/officeDocument/2006/relationships/slideLayout" Target="../slideLayouts/slideLayout641.xml"/><Relationship Id="rId475" Type="http://schemas.openxmlformats.org/officeDocument/2006/relationships/slideLayout" Target="../slideLayouts/slideLayout642.xml"/><Relationship Id="rId476" Type="http://schemas.openxmlformats.org/officeDocument/2006/relationships/slideLayout" Target="../slideLayouts/slideLayout643.xml"/><Relationship Id="rId477" Type="http://schemas.openxmlformats.org/officeDocument/2006/relationships/slideLayout" Target="../slideLayouts/slideLayout644.xml"/><Relationship Id="rId478" Type="http://schemas.openxmlformats.org/officeDocument/2006/relationships/slideLayout" Target="../slideLayouts/slideLayout645.xml"/><Relationship Id="rId479" Type="http://schemas.openxmlformats.org/officeDocument/2006/relationships/slideLayout" Target="../slideLayouts/slideLayout646.xml"/><Relationship Id="rId40" Type="http://schemas.openxmlformats.org/officeDocument/2006/relationships/slideLayout" Target="../slideLayouts/slideLayout207.xml"/><Relationship Id="rId41" Type="http://schemas.openxmlformats.org/officeDocument/2006/relationships/slideLayout" Target="../slideLayouts/slideLayout208.xml"/><Relationship Id="rId42" Type="http://schemas.openxmlformats.org/officeDocument/2006/relationships/slideLayout" Target="../slideLayouts/slideLayout209.xml"/><Relationship Id="rId43" Type="http://schemas.openxmlformats.org/officeDocument/2006/relationships/slideLayout" Target="../slideLayouts/slideLayout210.xml"/><Relationship Id="rId44" Type="http://schemas.openxmlformats.org/officeDocument/2006/relationships/slideLayout" Target="../slideLayouts/slideLayout211.xml"/><Relationship Id="rId45" Type="http://schemas.openxmlformats.org/officeDocument/2006/relationships/slideLayout" Target="../slideLayouts/slideLayout212.xml"/><Relationship Id="rId46" Type="http://schemas.openxmlformats.org/officeDocument/2006/relationships/slideLayout" Target="../slideLayouts/slideLayout213.xml"/><Relationship Id="rId47" Type="http://schemas.openxmlformats.org/officeDocument/2006/relationships/slideLayout" Target="../slideLayouts/slideLayout214.xml"/><Relationship Id="rId48" Type="http://schemas.openxmlformats.org/officeDocument/2006/relationships/slideLayout" Target="../slideLayouts/slideLayout215.xml"/><Relationship Id="rId49" Type="http://schemas.openxmlformats.org/officeDocument/2006/relationships/slideLayout" Target="../slideLayouts/slideLayout216.xml"/><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90" Type="http://schemas.openxmlformats.org/officeDocument/2006/relationships/slideLayout" Target="../slideLayouts/slideLayout357.xml"/><Relationship Id="rId191" Type="http://schemas.openxmlformats.org/officeDocument/2006/relationships/slideLayout" Target="../slideLayouts/slideLayout358.xml"/><Relationship Id="rId192" Type="http://schemas.openxmlformats.org/officeDocument/2006/relationships/slideLayout" Target="../slideLayouts/slideLayout359.xml"/><Relationship Id="rId193" Type="http://schemas.openxmlformats.org/officeDocument/2006/relationships/slideLayout" Target="../slideLayouts/slideLayout360.xml"/><Relationship Id="rId194" Type="http://schemas.openxmlformats.org/officeDocument/2006/relationships/slideLayout" Target="../slideLayouts/slideLayout361.xml"/><Relationship Id="rId195" Type="http://schemas.openxmlformats.org/officeDocument/2006/relationships/slideLayout" Target="../slideLayouts/slideLayout362.xml"/><Relationship Id="rId196" Type="http://schemas.openxmlformats.org/officeDocument/2006/relationships/slideLayout" Target="../slideLayouts/slideLayout363.xml"/><Relationship Id="rId197" Type="http://schemas.openxmlformats.org/officeDocument/2006/relationships/slideLayout" Target="../slideLayouts/slideLayout364.xml"/><Relationship Id="rId198" Type="http://schemas.openxmlformats.org/officeDocument/2006/relationships/slideLayout" Target="../slideLayouts/slideLayout365.xml"/><Relationship Id="rId199" Type="http://schemas.openxmlformats.org/officeDocument/2006/relationships/slideLayout" Target="../slideLayouts/slideLayout366.xml"/><Relationship Id="rId250" Type="http://schemas.openxmlformats.org/officeDocument/2006/relationships/slideLayout" Target="../slideLayouts/slideLayout417.xml"/><Relationship Id="rId251" Type="http://schemas.openxmlformats.org/officeDocument/2006/relationships/slideLayout" Target="../slideLayouts/slideLayout418.xml"/><Relationship Id="rId252" Type="http://schemas.openxmlformats.org/officeDocument/2006/relationships/slideLayout" Target="../slideLayouts/slideLayout419.xml"/><Relationship Id="rId253" Type="http://schemas.openxmlformats.org/officeDocument/2006/relationships/slideLayout" Target="../slideLayouts/slideLayout420.xml"/><Relationship Id="rId254" Type="http://schemas.openxmlformats.org/officeDocument/2006/relationships/slideLayout" Target="../slideLayouts/slideLayout421.xml"/><Relationship Id="rId255" Type="http://schemas.openxmlformats.org/officeDocument/2006/relationships/slideLayout" Target="../slideLayouts/slideLayout422.xml"/><Relationship Id="rId256" Type="http://schemas.openxmlformats.org/officeDocument/2006/relationships/slideLayout" Target="../slideLayouts/slideLayout423.xml"/><Relationship Id="rId257" Type="http://schemas.openxmlformats.org/officeDocument/2006/relationships/slideLayout" Target="../slideLayouts/slideLayout424.xml"/><Relationship Id="rId258" Type="http://schemas.openxmlformats.org/officeDocument/2006/relationships/slideLayout" Target="../slideLayouts/slideLayout425.xml"/><Relationship Id="rId259" Type="http://schemas.openxmlformats.org/officeDocument/2006/relationships/slideLayout" Target="../slideLayouts/slideLayout426.xml"/><Relationship Id="rId310" Type="http://schemas.openxmlformats.org/officeDocument/2006/relationships/slideLayout" Target="../slideLayouts/slideLayout477.xml"/><Relationship Id="rId311" Type="http://schemas.openxmlformats.org/officeDocument/2006/relationships/slideLayout" Target="../slideLayouts/slideLayout478.xml"/><Relationship Id="rId312" Type="http://schemas.openxmlformats.org/officeDocument/2006/relationships/slideLayout" Target="../slideLayouts/slideLayout479.xml"/><Relationship Id="rId313" Type="http://schemas.openxmlformats.org/officeDocument/2006/relationships/slideLayout" Target="../slideLayouts/slideLayout480.xml"/><Relationship Id="rId314" Type="http://schemas.openxmlformats.org/officeDocument/2006/relationships/slideLayout" Target="../slideLayouts/slideLayout481.xml"/><Relationship Id="rId315" Type="http://schemas.openxmlformats.org/officeDocument/2006/relationships/slideLayout" Target="../slideLayouts/slideLayout482.xml"/><Relationship Id="rId316" Type="http://schemas.openxmlformats.org/officeDocument/2006/relationships/slideLayout" Target="../slideLayouts/slideLayout483.xml"/><Relationship Id="rId317" Type="http://schemas.openxmlformats.org/officeDocument/2006/relationships/slideLayout" Target="../slideLayouts/slideLayout484.xml"/><Relationship Id="rId318" Type="http://schemas.openxmlformats.org/officeDocument/2006/relationships/slideLayout" Target="../slideLayouts/slideLayout485.xml"/><Relationship Id="rId319" Type="http://schemas.openxmlformats.org/officeDocument/2006/relationships/slideLayout" Target="../slideLayouts/slideLayout486.xml"/><Relationship Id="rId480" Type="http://schemas.openxmlformats.org/officeDocument/2006/relationships/slideLayout" Target="../slideLayouts/slideLayout647.xml"/><Relationship Id="rId481" Type="http://schemas.openxmlformats.org/officeDocument/2006/relationships/slideLayout" Target="../slideLayouts/slideLayout648.xml"/><Relationship Id="rId482" Type="http://schemas.openxmlformats.org/officeDocument/2006/relationships/slideLayout" Target="../slideLayouts/slideLayout649.xml"/><Relationship Id="rId483" Type="http://schemas.openxmlformats.org/officeDocument/2006/relationships/slideLayout" Target="../slideLayouts/slideLayout650.xml"/><Relationship Id="rId484" Type="http://schemas.openxmlformats.org/officeDocument/2006/relationships/slideLayout" Target="../slideLayouts/slideLayout651.xml"/><Relationship Id="rId485" Type="http://schemas.openxmlformats.org/officeDocument/2006/relationships/slideLayout" Target="../slideLayouts/slideLayout652.xml"/><Relationship Id="rId486" Type="http://schemas.openxmlformats.org/officeDocument/2006/relationships/slideLayout" Target="../slideLayouts/slideLayout653.xml"/><Relationship Id="rId487" Type="http://schemas.openxmlformats.org/officeDocument/2006/relationships/slideLayout" Target="../slideLayouts/slideLayout654.xml"/><Relationship Id="rId488" Type="http://schemas.openxmlformats.org/officeDocument/2006/relationships/slideLayout" Target="../slideLayouts/slideLayout655.xml"/><Relationship Id="rId489" Type="http://schemas.openxmlformats.org/officeDocument/2006/relationships/slideLayout" Target="../slideLayouts/slideLayout656.xml"/><Relationship Id="rId50" Type="http://schemas.openxmlformats.org/officeDocument/2006/relationships/slideLayout" Target="../slideLayouts/slideLayout217.xml"/><Relationship Id="rId51" Type="http://schemas.openxmlformats.org/officeDocument/2006/relationships/slideLayout" Target="../slideLayouts/slideLayout218.xml"/><Relationship Id="rId52" Type="http://schemas.openxmlformats.org/officeDocument/2006/relationships/slideLayout" Target="../slideLayouts/slideLayout219.xml"/><Relationship Id="rId53" Type="http://schemas.openxmlformats.org/officeDocument/2006/relationships/slideLayout" Target="../slideLayouts/slideLayout220.xml"/><Relationship Id="rId54" Type="http://schemas.openxmlformats.org/officeDocument/2006/relationships/slideLayout" Target="../slideLayouts/slideLayout221.xml"/><Relationship Id="rId55" Type="http://schemas.openxmlformats.org/officeDocument/2006/relationships/slideLayout" Target="../slideLayouts/slideLayout222.xml"/><Relationship Id="rId56" Type="http://schemas.openxmlformats.org/officeDocument/2006/relationships/slideLayout" Target="../slideLayouts/slideLayout223.xml"/><Relationship Id="rId57" Type="http://schemas.openxmlformats.org/officeDocument/2006/relationships/slideLayout" Target="../slideLayouts/slideLayout224.xml"/><Relationship Id="rId58" Type="http://schemas.openxmlformats.org/officeDocument/2006/relationships/slideLayout" Target="../slideLayouts/slideLayout225.xml"/><Relationship Id="rId59" Type="http://schemas.openxmlformats.org/officeDocument/2006/relationships/slideLayout" Target="../slideLayouts/slideLayout226.xml"/><Relationship Id="rId260" Type="http://schemas.openxmlformats.org/officeDocument/2006/relationships/slideLayout" Target="../slideLayouts/slideLayout427.xml"/><Relationship Id="rId261" Type="http://schemas.openxmlformats.org/officeDocument/2006/relationships/slideLayout" Target="../slideLayouts/slideLayout428.xml"/><Relationship Id="rId262" Type="http://schemas.openxmlformats.org/officeDocument/2006/relationships/slideLayout" Target="../slideLayouts/slideLayout429.xml"/><Relationship Id="rId263" Type="http://schemas.openxmlformats.org/officeDocument/2006/relationships/slideLayout" Target="../slideLayouts/slideLayout430.xml"/><Relationship Id="rId264" Type="http://schemas.openxmlformats.org/officeDocument/2006/relationships/slideLayout" Target="../slideLayouts/slideLayout431.xml"/><Relationship Id="rId265" Type="http://schemas.openxmlformats.org/officeDocument/2006/relationships/slideLayout" Target="../slideLayouts/slideLayout432.xml"/><Relationship Id="rId266" Type="http://schemas.openxmlformats.org/officeDocument/2006/relationships/slideLayout" Target="../slideLayouts/slideLayout433.xml"/><Relationship Id="rId267" Type="http://schemas.openxmlformats.org/officeDocument/2006/relationships/slideLayout" Target="../slideLayouts/slideLayout434.xml"/><Relationship Id="rId268" Type="http://schemas.openxmlformats.org/officeDocument/2006/relationships/slideLayout" Target="../slideLayouts/slideLayout435.xml"/><Relationship Id="rId269" Type="http://schemas.openxmlformats.org/officeDocument/2006/relationships/slideLayout" Target="../slideLayouts/slideLayout436.xml"/><Relationship Id="rId320" Type="http://schemas.openxmlformats.org/officeDocument/2006/relationships/slideLayout" Target="../slideLayouts/slideLayout487.xml"/><Relationship Id="rId321" Type="http://schemas.openxmlformats.org/officeDocument/2006/relationships/slideLayout" Target="../slideLayouts/slideLayout488.xml"/><Relationship Id="rId322" Type="http://schemas.openxmlformats.org/officeDocument/2006/relationships/slideLayout" Target="../slideLayouts/slideLayout489.xml"/><Relationship Id="rId323" Type="http://schemas.openxmlformats.org/officeDocument/2006/relationships/slideLayout" Target="../slideLayouts/slideLayout490.xml"/><Relationship Id="rId324" Type="http://schemas.openxmlformats.org/officeDocument/2006/relationships/slideLayout" Target="../slideLayouts/slideLayout491.xml"/><Relationship Id="rId325" Type="http://schemas.openxmlformats.org/officeDocument/2006/relationships/slideLayout" Target="../slideLayouts/slideLayout492.xml"/><Relationship Id="rId326" Type="http://schemas.openxmlformats.org/officeDocument/2006/relationships/slideLayout" Target="../slideLayouts/slideLayout493.xml"/><Relationship Id="rId327" Type="http://schemas.openxmlformats.org/officeDocument/2006/relationships/slideLayout" Target="../slideLayouts/slideLayout494.xml"/><Relationship Id="rId328" Type="http://schemas.openxmlformats.org/officeDocument/2006/relationships/slideLayout" Target="../slideLayouts/slideLayout495.xml"/><Relationship Id="rId329" Type="http://schemas.openxmlformats.org/officeDocument/2006/relationships/slideLayout" Target="../slideLayouts/slideLayout496.xml"/><Relationship Id="rId490" Type="http://schemas.openxmlformats.org/officeDocument/2006/relationships/slideLayout" Target="../slideLayouts/slideLayout657.xml"/><Relationship Id="rId491" Type="http://schemas.openxmlformats.org/officeDocument/2006/relationships/slideLayout" Target="../slideLayouts/slideLayout658.xml"/><Relationship Id="rId492" Type="http://schemas.openxmlformats.org/officeDocument/2006/relationships/slideLayout" Target="../slideLayouts/slideLayout659.xml"/><Relationship Id="rId493" Type="http://schemas.openxmlformats.org/officeDocument/2006/relationships/slideLayout" Target="../slideLayouts/slideLayout660.xml"/><Relationship Id="rId494" Type="http://schemas.openxmlformats.org/officeDocument/2006/relationships/slideLayout" Target="../slideLayouts/slideLayout661.xml"/><Relationship Id="rId495" Type="http://schemas.openxmlformats.org/officeDocument/2006/relationships/slideLayout" Target="../slideLayouts/slideLayout662.xml"/><Relationship Id="rId496" Type="http://schemas.openxmlformats.org/officeDocument/2006/relationships/slideLayout" Target="../slideLayouts/slideLayout663.xml"/><Relationship Id="rId497" Type="http://schemas.openxmlformats.org/officeDocument/2006/relationships/slideLayout" Target="../slideLayouts/slideLayout664.xml"/><Relationship Id="rId498" Type="http://schemas.openxmlformats.org/officeDocument/2006/relationships/slideLayout" Target="../slideLayouts/slideLayout665.xml"/><Relationship Id="rId499" Type="http://schemas.openxmlformats.org/officeDocument/2006/relationships/slideLayout" Target="../slideLayouts/slideLayout666.xml"/><Relationship Id="rId100" Type="http://schemas.openxmlformats.org/officeDocument/2006/relationships/slideLayout" Target="../slideLayouts/slideLayout267.xml"/><Relationship Id="rId101" Type="http://schemas.openxmlformats.org/officeDocument/2006/relationships/slideLayout" Target="../slideLayouts/slideLayout268.xml"/><Relationship Id="rId102" Type="http://schemas.openxmlformats.org/officeDocument/2006/relationships/slideLayout" Target="../slideLayouts/slideLayout269.xml"/><Relationship Id="rId103" Type="http://schemas.openxmlformats.org/officeDocument/2006/relationships/slideLayout" Target="../slideLayouts/slideLayout270.xml"/><Relationship Id="rId104" Type="http://schemas.openxmlformats.org/officeDocument/2006/relationships/slideLayout" Target="../slideLayouts/slideLayout271.xml"/><Relationship Id="rId105" Type="http://schemas.openxmlformats.org/officeDocument/2006/relationships/slideLayout" Target="../slideLayouts/slideLayout272.xml"/><Relationship Id="rId106" Type="http://schemas.openxmlformats.org/officeDocument/2006/relationships/slideLayout" Target="../slideLayouts/slideLayout273.xml"/><Relationship Id="rId107" Type="http://schemas.openxmlformats.org/officeDocument/2006/relationships/slideLayout" Target="../slideLayouts/slideLayout274.xml"/><Relationship Id="rId108" Type="http://schemas.openxmlformats.org/officeDocument/2006/relationships/slideLayout" Target="../slideLayouts/slideLayout275.xml"/><Relationship Id="rId109" Type="http://schemas.openxmlformats.org/officeDocument/2006/relationships/slideLayout" Target="../slideLayouts/slideLayout276.xml"/><Relationship Id="rId60" Type="http://schemas.openxmlformats.org/officeDocument/2006/relationships/slideLayout" Target="../slideLayouts/slideLayout227.xml"/><Relationship Id="rId61" Type="http://schemas.openxmlformats.org/officeDocument/2006/relationships/slideLayout" Target="../slideLayouts/slideLayout228.xml"/><Relationship Id="rId62" Type="http://schemas.openxmlformats.org/officeDocument/2006/relationships/slideLayout" Target="../slideLayouts/slideLayout229.xml"/><Relationship Id="rId63" Type="http://schemas.openxmlformats.org/officeDocument/2006/relationships/slideLayout" Target="../slideLayouts/slideLayout230.xml"/><Relationship Id="rId64" Type="http://schemas.openxmlformats.org/officeDocument/2006/relationships/slideLayout" Target="../slideLayouts/slideLayout231.xml"/><Relationship Id="rId65" Type="http://schemas.openxmlformats.org/officeDocument/2006/relationships/slideLayout" Target="../slideLayouts/slideLayout232.xml"/><Relationship Id="rId66" Type="http://schemas.openxmlformats.org/officeDocument/2006/relationships/slideLayout" Target="../slideLayouts/slideLayout233.xml"/><Relationship Id="rId67" Type="http://schemas.openxmlformats.org/officeDocument/2006/relationships/slideLayout" Target="../slideLayouts/slideLayout234.xml"/><Relationship Id="rId68" Type="http://schemas.openxmlformats.org/officeDocument/2006/relationships/slideLayout" Target="../slideLayouts/slideLayout235.xml"/><Relationship Id="rId69" Type="http://schemas.openxmlformats.org/officeDocument/2006/relationships/slideLayout" Target="../slideLayouts/slideLayout236.xml"/><Relationship Id="rId270" Type="http://schemas.openxmlformats.org/officeDocument/2006/relationships/slideLayout" Target="../slideLayouts/slideLayout437.xml"/><Relationship Id="rId271" Type="http://schemas.openxmlformats.org/officeDocument/2006/relationships/slideLayout" Target="../slideLayouts/slideLayout438.xml"/><Relationship Id="rId272" Type="http://schemas.openxmlformats.org/officeDocument/2006/relationships/slideLayout" Target="../slideLayouts/slideLayout439.xml"/><Relationship Id="rId273" Type="http://schemas.openxmlformats.org/officeDocument/2006/relationships/slideLayout" Target="../slideLayouts/slideLayout440.xml"/><Relationship Id="rId274" Type="http://schemas.openxmlformats.org/officeDocument/2006/relationships/slideLayout" Target="../slideLayouts/slideLayout441.xml"/><Relationship Id="rId275" Type="http://schemas.openxmlformats.org/officeDocument/2006/relationships/slideLayout" Target="../slideLayouts/slideLayout442.xml"/><Relationship Id="rId276" Type="http://schemas.openxmlformats.org/officeDocument/2006/relationships/slideLayout" Target="../slideLayouts/slideLayout443.xml"/><Relationship Id="rId277" Type="http://schemas.openxmlformats.org/officeDocument/2006/relationships/slideLayout" Target="../slideLayouts/slideLayout444.xml"/><Relationship Id="rId278" Type="http://schemas.openxmlformats.org/officeDocument/2006/relationships/slideLayout" Target="../slideLayouts/slideLayout445.xml"/><Relationship Id="rId279" Type="http://schemas.openxmlformats.org/officeDocument/2006/relationships/slideLayout" Target="../slideLayouts/slideLayout446.xml"/><Relationship Id="rId330" Type="http://schemas.openxmlformats.org/officeDocument/2006/relationships/slideLayout" Target="../slideLayouts/slideLayout497.xml"/><Relationship Id="rId331" Type="http://schemas.openxmlformats.org/officeDocument/2006/relationships/slideLayout" Target="../slideLayouts/slideLayout498.xml"/><Relationship Id="rId332" Type="http://schemas.openxmlformats.org/officeDocument/2006/relationships/slideLayout" Target="../slideLayouts/slideLayout499.xml"/><Relationship Id="rId333" Type="http://schemas.openxmlformats.org/officeDocument/2006/relationships/slideLayout" Target="../slideLayouts/slideLayout500.xml"/><Relationship Id="rId334" Type="http://schemas.openxmlformats.org/officeDocument/2006/relationships/slideLayout" Target="../slideLayouts/slideLayout501.xml"/><Relationship Id="rId335" Type="http://schemas.openxmlformats.org/officeDocument/2006/relationships/slideLayout" Target="../slideLayouts/slideLayout502.xml"/><Relationship Id="rId336" Type="http://schemas.openxmlformats.org/officeDocument/2006/relationships/slideLayout" Target="../slideLayouts/slideLayout503.xml"/><Relationship Id="rId337" Type="http://schemas.openxmlformats.org/officeDocument/2006/relationships/slideLayout" Target="../slideLayouts/slideLayout504.xml"/><Relationship Id="rId338" Type="http://schemas.openxmlformats.org/officeDocument/2006/relationships/slideLayout" Target="../slideLayouts/slideLayout505.xml"/><Relationship Id="rId339" Type="http://schemas.openxmlformats.org/officeDocument/2006/relationships/slideLayout" Target="../slideLayouts/slideLayout506.xml"/><Relationship Id="rId110" Type="http://schemas.openxmlformats.org/officeDocument/2006/relationships/slideLayout" Target="../slideLayouts/slideLayout277.xml"/><Relationship Id="rId111" Type="http://schemas.openxmlformats.org/officeDocument/2006/relationships/slideLayout" Target="../slideLayouts/slideLayout278.xml"/><Relationship Id="rId112" Type="http://schemas.openxmlformats.org/officeDocument/2006/relationships/slideLayout" Target="../slideLayouts/slideLayout279.xml"/><Relationship Id="rId113" Type="http://schemas.openxmlformats.org/officeDocument/2006/relationships/slideLayout" Target="../slideLayouts/slideLayout280.xml"/><Relationship Id="rId114" Type="http://schemas.openxmlformats.org/officeDocument/2006/relationships/slideLayout" Target="../slideLayouts/slideLayout281.xml"/><Relationship Id="rId115" Type="http://schemas.openxmlformats.org/officeDocument/2006/relationships/slideLayout" Target="../slideLayouts/slideLayout282.xml"/><Relationship Id="rId70" Type="http://schemas.openxmlformats.org/officeDocument/2006/relationships/slideLayout" Target="../slideLayouts/slideLayout237.xml"/><Relationship Id="rId71" Type="http://schemas.openxmlformats.org/officeDocument/2006/relationships/slideLayout" Target="../slideLayouts/slideLayout238.xml"/><Relationship Id="rId72" Type="http://schemas.openxmlformats.org/officeDocument/2006/relationships/slideLayout" Target="../slideLayouts/slideLayout239.xml"/><Relationship Id="rId73" Type="http://schemas.openxmlformats.org/officeDocument/2006/relationships/slideLayout" Target="../slideLayouts/slideLayout240.xml"/><Relationship Id="rId74" Type="http://schemas.openxmlformats.org/officeDocument/2006/relationships/slideLayout" Target="../slideLayouts/slideLayout241.xml"/><Relationship Id="rId75" Type="http://schemas.openxmlformats.org/officeDocument/2006/relationships/slideLayout" Target="../slideLayouts/slideLayout242.xml"/><Relationship Id="rId76" Type="http://schemas.openxmlformats.org/officeDocument/2006/relationships/slideLayout" Target="../slideLayouts/slideLayout243.xml"/><Relationship Id="rId77" Type="http://schemas.openxmlformats.org/officeDocument/2006/relationships/slideLayout" Target="../slideLayouts/slideLayout244.xml"/><Relationship Id="rId78" Type="http://schemas.openxmlformats.org/officeDocument/2006/relationships/slideLayout" Target="../slideLayouts/slideLayout245.xml"/><Relationship Id="rId79" Type="http://schemas.openxmlformats.org/officeDocument/2006/relationships/slideLayout" Target="../slideLayouts/slideLayout246.xml"/><Relationship Id="rId116" Type="http://schemas.openxmlformats.org/officeDocument/2006/relationships/slideLayout" Target="../slideLayouts/slideLayout283.xml"/><Relationship Id="rId117" Type="http://schemas.openxmlformats.org/officeDocument/2006/relationships/slideLayout" Target="../slideLayouts/slideLayout284.xml"/><Relationship Id="rId118" Type="http://schemas.openxmlformats.org/officeDocument/2006/relationships/slideLayout" Target="../slideLayouts/slideLayout285.xml"/><Relationship Id="rId119" Type="http://schemas.openxmlformats.org/officeDocument/2006/relationships/slideLayout" Target="../slideLayouts/slideLayout286.xml"/><Relationship Id="rId280" Type="http://schemas.openxmlformats.org/officeDocument/2006/relationships/slideLayout" Target="../slideLayouts/slideLayout447.xml"/><Relationship Id="rId281" Type="http://schemas.openxmlformats.org/officeDocument/2006/relationships/slideLayout" Target="../slideLayouts/slideLayout448.xml"/><Relationship Id="rId282" Type="http://schemas.openxmlformats.org/officeDocument/2006/relationships/slideLayout" Target="../slideLayouts/slideLayout449.xml"/><Relationship Id="rId283" Type="http://schemas.openxmlformats.org/officeDocument/2006/relationships/slideLayout" Target="../slideLayouts/slideLayout450.xml"/><Relationship Id="rId284" Type="http://schemas.openxmlformats.org/officeDocument/2006/relationships/slideLayout" Target="../slideLayouts/slideLayout451.xml"/><Relationship Id="rId285" Type="http://schemas.openxmlformats.org/officeDocument/2006/relationships/slideLayout" Target="../slideLayouts/slideLayout452.xml"/><Relationship Id="rId286" Type="http://schemas.openxmlformats.org/officeDocument/2006/relationships/slideLayout" Target="../slideLayouts/slideLayout453.xml"/><Relationship Id="rId287" Type="http://schemas.openxmlformats.org/officeDocument/2006/relationships/slideLayout" Target="../slideLayouts/slideLayout454.xml"/><Relationship Id="rId288" Type="http://schemas.openxmlformats.org/officeDocument/2006/relationships/slideLayout" Target="../slideLayouts/slideLayout455.xml"/><Relationship Id="rId289" Type="http://schemas.openxmlformats.org/officeDocument/2006/relationships/slideLayout" Target="../slideLayouts/slideLayout456.xml"/><Relationship Id="rId340" Type="http://schemas.openxmlformats.org/officeDocument/2006/relationships/slideLayout" Target="../slideLayouts/slideLayout507.xml"/><Relationship Id="rId341" Type="http://schemas.openxmlformats.org/officeDocument/2006/relationships/slideLayout" Target="../slideLayouts/slideLayout508.xml"/><Relationship Id="rId342" Type="http://schemas.openxmlformats.org/officeDocument/2006/relationships/slideLayout" Target="../slideLayouts/slideLayout509.xml"/><Relationship Id="rId343" Type="http://schemas.openxmlformats.org/officeDocument/2006/relationships/slideLayout" Target="../slideLayouts/slideLayout510.xml"/><Relationship Id="rId344" Type="http://schemas.openxmlformats.org/officeDocument/2006/relationships/slideLayout" Target="../slideLayouts/slideLayout511.xml"/><Relationship Id="rId345" Type="http://schemas.openxmlformats.org/officeDocument/2006/relationships/slideLayout" Target="../slideLayouts/slideLayout512.xml"/><Relationship Id="rId346" Type="http://schemas.openxmlformats.org/officeDocument/2006/relationships/slideLayout" Target="../slideLayouts/slideLayout513.xml"/><Relationship Id="rId347" Type="http://schemas.openxmlformats.org/officeDocument/2006/relationships/slideLayout" Target="../slideLayouts/slideLayout514.xml"/><Relationship Id="rId348" Type="http://schemas.openxmlformats.org/officeDocument/2006/relationships/slideLayout" Target="../slideLayouts/slideLayout515.xml"/><Relationship Id="rId349" Type="http://schemas.openxmlformats.org/officeDocument/2006/relationships/slideLayout" Target="../slideLayouts/slideLayout516.xml"/><Relationship Id="rId400" Type="http://schemas.openxmlformats.org/officeDocument/2006/relationships/slideLayout" Target="../slideLayouts/slideLayout567.xml"/><Relationship Id="rId401" Type="http://schemas.openxmlformats.org/officeDocument/2006/relationships/slideLayout" Target="../slideLayouts/slideLayout568.xml"/><Relationship Id="rId402" Type="http://schemas.openxmlformats.org/officeDocument/2006/relationships/slideLayout" Target="../slideLayouts/slideLayout569.xml"/><Relationship Id="rId403" Type="http://schemas.openxmlformats.org/officeDocument/2006/relationships/slideLayout" Target="../slideLayouts/slideLayout570.xml"/><Relationship Id="rId404" Type="http://schemas.openxmlformats.org/officeDocument/2006/relationships/slideLayout" Target="../slideLayouts/slideLayout571.xml"/><Relationship Id="rId405" Type="http://schemas.openxmlformats.org/officeDocument/2006/relationships/slideLayout" Target="../slideLayouts/slideLayout572.xml"/><Relationship Id="rId406" Type="http://schemas.openxmlformats.org/officeDocument/2006/relationships/slideLayout" Target="../slideLayouts/slideLayout573.xml"/><Relationship Id="rId407" Type="http://schemas.openxmlformats.org/officeDocument/2006/relationships/slideLayout" Target="../slideLayouts/slideLayout574.xml"/><Relationship Id="rId408" Type="http://schemas.openxmlformats.org/officeDocument/2006/relationships/slideLayout" Target="../slideLayouts/slideLayout575.xml"/><Relationship Id="rId409" Type="http://schemas.openxmlformats.org/officeDocument/2006/relationships/slideLayout" Target="../slideLayouts/slideLayout576.xml"/><Relationship Id="rId120" Type="http://schemas.openxmlformats.org/officeDocument/2006/relationships/slideLayout" Target="../slideLayouts/slideLayout287.xml"/><Relationship Id="rId121" Type="http://schemas.openxmlformats.org/officeDocument/2006/relationships/slideLayout" Target="../slideLayouts/slideLayout288.xml"/><Relationship Id="rId122" Type="http://schemas.openxmlformats.org/officeDocument/2006/relationships/slideLayout" Target="../slideLayouts/slideLayout289.xml"/><Relationship Id="rId123" Type="http://schemas.openxmlformats.org/officeDocument/2006/relationships/slideLayout" Target="../slideLayouts/slideLayout290.xml"/><Relationship Id="rId124" Type="http://schemas.openxmlformats.org/officeDocument/2006/relationships/slideLayout" Target="../slideLayouts/slideLayout291.xml"/><Relationship Id="rId125" Type="http://schemas.openxmlformats.org/officeDocument/2006/relationships/slideLayout" Target="../slideLayouts/slideLayout292.xml"/><Relationship Id="rId80" Type="http://schemas.openxmlformats.org/officeDocument/2006/relationships/slideLayout" Target="../slideLayouts/slideLayout247.xml"/><Relationship Id="rId81" Type="http://schemas.openxmlformats.org/officeDocument/2006/relationships/slideLayout" Target="../slideLayouts/slideLayout248.xml"/><Relationship Id="rId82" Type="http://schemas.openxmlformats.org/officeDocument/2006/relationships/slideLayout" Target="../slideLayouts/slideLayout249.xml"/><Relationship Id="rId83" Type="http://schemas.openxmlformats.org/officeDocument/2006/relationships/slideLayout" Target="../slideLayouts/slideLayout250.xml"/><Relationship Id="rId84" Type="http://schemas.openxmlformats.org/officeDocument/2006/relationships/slideLayout" Target="../slideLayouts/slideLayout251.xml"/><Relationship Id="rId85" Type="http://schemas.openxmlformats.org/officeDocument/2006/relationships/slideLayout" Target="../slideLayouts/slideLayout252.xml"/><Relationship Id="rId86" Type="http://schemas.openxmlformats.org/officeDocument/2006/relationships/slideLayout" Target="../slideLayouts/slideLayout253.xml"/><Relationship Id="rId87" Type="http://schemas.openxmlformats.org/officeDocument/2006/relationships/slideLayout" Target="../slideLayouts/slideLayout254.xml"/><Relationship Id="rId88" Type="http://schemas.openxmlformats.org/officeDocument/2006/relationships/slideLayout" Target="../slideLayouts/slideLayout255.xml"/><Relationship Id="rId89" Type="http://schemas.openxmlformats.org/officeDocument/2006/relationships/slideLayout" Target="../slideLayouts/slideLayout256.xml"/><Relationship Id="rId126" Type="http://schemas.openxmlformats.org/officeDocument/2006/relationships/slideLayout" Target="../slideLayouts/slideLayout293.xml"/><Relationship Id="rId127" Type="http://schemas.openxmlformats.org/officeDocument/2006/relationships/slideLayout" Target="../slideLayouts/slideLayout294.xml"/><Relationship Id="rId128" Type="http://schemas.openxmlformats.org/officeDocument/2006/relationships/slideLayout" Target="../slideLayouts/slideLayout295.xml"/><Relationship Id="rId129" Type="http://schemas.openxmlformats.org/officeDocument/2006/relationships/slideLayout" Target="../slideLayouts/slideLayout296.xml"/><Relationship Id="rId290" Type="http://schemas.openxmlformats.org/officeDocument/2006/relationships/slideLayout" Target="../slideLayouts/slideLayout457.xml"/><Relationship Id="rId291" Type="http://schemas.openxmlformats.org/officeDocument/2006/relationships/slideLayout" Target="../slideLayouts/slideLayout458.xml"/><Relationship Id="rId292" Type="http://schemas.openxmlformats.org/officeDocument/2006/relationships/slideLayout" Target="../slideLayouts/slideLayout459.xml"/><Relationship Id="rId293" Type="http://schemas.openxmlformats.org/officeDocument/2006/relationships/slideLayout" Target="../slideLayouts/slideLayout460.xml"/><Relationship Id="rId294" Type="http://schemas.openxmlformats.org/officeDocument/2006/relationships/slideLayout" Target="../slideLayouts/slideLayout461.xml"/><Relationship Id="rId295" Type="http://schemas.openxmlformats.org/officeDocument/2006/relationships/slideLayout" Target="../slideLayouts/slideLayout462.xml"/><Relationship Id="rId296" Type="http://schemas.openxmlformats.org/officeDocument/2006/relationships/slideLayout" Target="../slideLayouts/slideLayout463.xml"/><Relationship Id="rId297" Type="http://schemas.openxmlformats.org/officeDocument/2006/relationships/slideLayout" Target="../slideLayouts/slideLayout464.xml"/><Relationship Id="rId298" Type="http://schemas.openxmlformats.org/officeDocument/2006/relationships/slideLayout" Target="../slideLayouts/slideLayout465.xml"/><Relationship Id="rId299" Type="http://schemas.openxmlformats.org/officeDocument/2006/relationships/slideLayout" Target="../slideLayouts/slideLayout466.xml"/><Relationship Id="rId350" Type="http://schemas.openxmlformats.org/officeDocument/2006/relationships/slideLayout" Target="../slideLayouts/slideLayout517.xml"/><Relationship Id="rId351" Type="http://schemas.openxmlformats.org/officeDocument/2006/relationships/slideLayout" Target="../slideLayouts/slideLayout518.xml"/><Relationship Id="rId352" Type="http://schemas.openxmlformats.org/officeDocument/2006/relationships/slideLayout" Target="../slideLayouts/slideLayout519.xml"/><Relationship Id="rId353" Type="http://schemas.openxmlformats.org/officeDocument/2006/relationships/slideLayout" Target="../slideLayouts/slideLayout520.xml"/><Relationship Id="rId354" Type="http://schemas.openxmlformats.org/officeDocument/2006/relationships/slideLayout" Target="../slideLayouts/slideLayout521.xml"/><Relationship Id="rId355" Type="http://schemas.openxmlformats.org/officeDocument/2006/relationships/slideLayout" Target="../slideLayouts/slideLayout522.xml"/><Relationship Id="rId356" Type="http://schemas.openxmlformats.org/officeDocument/2006/relationships/slideLayout" Target="../slideLayouts/slideLayout523.xml"/><Relationship Id="rId357" Type="http://schemas.openxmlformats.org/officeDocument/2006/relationships/slideLayout" Target="../slideLayouts/slideLayout524.xml"/><Relationship Id="rId358" Type="http://schemas.openxmlformats.org/officeDocument/2006/relationships/slideLayout" Target="../slideLayouts/slideLayout525.xml"/><Relationship Id="rId359" Type="http://schemas.openxmlformats.org/officeDocument/2006/relationships/slideLayout" Target="../slideLayouts/slideLayout526.xml"/><Relationship Id="rId410" Type="http://schemas.openxmlformats.org/officeDocument/2006/relationships/slideLayout" Target="../slideLayouts/slideLayout577.xml"/><Relationship Id="rId411" Type="http://schemas.openxmlformats.org/officeDocument/2006/relationships/slideLayout" Target="../slideLayouts/slideLayout578.xml"/><Relationship Id="rId412" Type="http://schemas.openxmlformats.org/officeDocument/2006/relationships/slideLayout" Target="../slideLayouts/slideLayout579.xml"/><Relationship Id="rId413" Type="http://schemas.openxmlformats.org/officeDocument/2006/relationships/slideLayout" Target="../slideLayouts/slideLayout580.xml"/><Relationship Id="rId414" Type="http://schemas.openxmlformats.org/officeDocument/2006/relationships/slideLayout" Target="../slideLayouts/slideLayout581.xml"/><Relationship Id="rId415" Type="http://schemas.openxmlformats.org/officeDocument/2006/relationships/slideLayout" Target="../slideLayouts/slideLayout582.xml"/><Relationship Id="rId416" Type="http://schemas.openxmlformats.org/officeDocument/2006/relationships/slideLayout" Target="../slideLayouts/slideLayout583.xml"/><Relationship Id="rId417" Type="http://schemas.openxmlformats.org/officeDocument/2006/relationships/slideLayout" Target="../slideLayouts/slideLayout584.xml"/><Relationship Id="rId418" Type="http://schemas.openxmlformats.org/officeDocument/2006/relationships/slideLayout" Target="../slideLayouts/slideLayout585.xml"/><Relationship Id="rId419" Type="http://schemas.openxmlformats.org/officeDocument/2006/relationships/slideLayout" Target="../slideLayouts/slideLayout586.xml"/><Relationship Id="rId130" Type="http://schemas.openxmlformats.org/officeDocument/2006/relationships/slideLayout" Target="../slideLayouts/slideLayout297.xml"/><Relationship Id="rId131" Type="http://schemas.openxmlformats.org/officeDocument/2006/relationships/slideLayout" Target="../slideLayouts/slideLayout298.xml"/><Relationship Id="rId132" Type="http://schemas.openxmlformats.org/officeDocument/2006/relationships/slideLayout" Target="../slideLayouts/slideLayout299.xml"/><Relationship Id="rId133" Type="http://schemas.openxmlformats.org/officeDocument/2006/relationships/slideLayout" Target="../slideLayouts/slideLayout300.xml"/><Relationship Id="rId134" Type="http://schemas.openxmlformats.org/officeDocument/2006/relationships/slideLayout" Target="../slideLayouts/slideLayout301.xml"/><Relationship Id="rId135" Type="http://schemas.openxmlformats.org/officeDocument/2006/relationships/slideLayout" Target="../slideLayouts/slideLayout302.xml"/><Relationship Id="rId90" Type="http://schemas.openxmlformats.org/officeDocument/2006/relationships/slideLayout" Target="../slideLayouts/slideLayout257.xml"/><Relationship Id="rId91" Type="http://schemas.openxmlformats.org/officeDocument/2006/relationships/slideLayout" Target="../slideLayouts/slideLayout258.xml"/><Relationship Id="rId92" Type="http://schemas.openxmlformats.org/officeDocument/2006/relationships/slideLayout" Target="../slideLayouts/slideLayout259.xml"/><Relationship Id="rId93" Type="http://schemas.openxmlformats.org/officeDocument/2006/relationships/slideLayout" Target="../slideLayouts/slideLayout260.xml"/><Relationship Id="rId94" Type="http://schemas.openxmlformats.org/officeDocument/2006/relationships/slideLayout" Target="../slideLayouts/slideLayout261.xml"/><Relationship Id="rId95" Type="http://schemas.openxmlformats.org/officeDocument/2006/relationships/slideLayout" Target="../slideLayouts/slideLayout262.xml"/><Relationship Id="rId96" Type="http://schemas.openxmlformats.org/officeDocument/2006/relationships/slideLayout" Target="../slideLayouts/slideLayout263.xml"/><Relationship Id="rId97" Type="http://schemas.openxmlformats.org/officeDocument/2006/relationships/slideLayout" Target="../slideLayouts/slideLayout264.xml"/><Relationship Id="rId98" Type="http://schemas.openxmlformats.org/officeDocument/2006/relationships/slideLayout" Target="../slideLayouts/slideLayout265.xml"/><Relationship Id="rId99" Type="http://schemas.openxmlformats.org/officeDocument/2006/relationships/slideLayout" Target="../slideLayouts/slideLayout266.xml"/><Relationship Id="rId136" Type="http://schemas.openxmlformats.org/officeDocument/2006/relationships/slideLayout" Target="../slideLayouts/slideLayout303.xml"/><Relationship Id="rId137" Type="http://schemas.openxmlformats.org/officeDocument/2006/relationships/slideLayout" Target="../slideLayouts/slideLayout304.xml"/><Relationship Id="rId138" Type="http://schemas.openxmlformats.org/officeDocument/2006/relationships/slideLayout" Target="../slideLayouts/slideLayout305.xml"/><Relationship Id="rId139" Type="http://schemas.openxmlformats.org/officeDocument/2006/relationships/slideLayout" Target="../slideLayouts/slideLayout306.xml"/><Relationship Id="rId360" Type="http://schemas.openxmlformats.org/officeDocument/2006/relationships/slideLayout" Target="../slideLayouts/slideLayout527.xml"/><Relationship Id="rId361" Type="http://schemas.openxmlformats.org/officeDocument/2006/relationships/slideLayout" Target="../slideLayouts/slideLayout528.xml"/><Relationship Id="rId362" Type="http://schemas.openxmlformats.org/officeDocument/2006/relationships/slideLayout" Target="../slideLayouts/slideLayout529.xml"/><Relationship Id="rId363" Type="http://schemas.openxmlformats.org/officeDocument/2006/relationships/slideLayout" Target="../slideLayouts/slideLayout530.xml"/><Relationship Id="rId364" Type="http://schemas.openxmlformats.org/officeDocument/2006/relationships/slideLayout" Target="../slideLayouts/slideLayout531.xml"/><Relationship Id="rId365" Type="http://schemas.openxmlformats.org/officeDocument/2006/relationships/slideLayout" Target="../slideLayouts/slideLayout532.xml"/><Relationship Id="rId366" Type="http://schemas.openxmlformats.org/officeDocument/2006/relationships/slideLayout" Target="../slideLayouts/slideLayout533.xml"/><Relationship Id="rId367" Type="http://schemas.openxmlformats.org/officeDocument/2006/relationships/slideLayout" Target="../slideLayouts/slideLayout534.xml"/><Relationship Id="rId368" Type="http://schemas.openxmlformats.org/officeDocument/2006/relationships/slideLayout" Target="../slideLayouts/slideLayout535.xml"/><Relationship Id="rId369" Type="http://schemas.openxmlformats.org/officeDocument/2006/relationships/slideLayout" Target="../slideLayouts/slideLayout536.xml"/><Relationship Id="rId420" Type="http://schemas.openxmlformats.org/officeDocument/2006/relationships/slideLayout" Target="../slideLayouts/slideLayout587.xml"/><Relationship Id="rId421" Type="http://schemas.openxmlformats.org/officeDocument/2006/relationships/slideLayout" Target="../slideLayouts/slideLayout588.xml"/><Relationship Id="rId422" Type="http://schemas.openxmlformats.org/officeDocument/2006/relationships/slideLayout" Target="../slideLayouts/slideLayout589.xml"/><Relationship Id="rId423" Type="http://schemas.openxmlformats.org/officeDocument/2006/relationships/slideLayout" Target="../slideLayouts/slideLayout590.xml"/><Relationship Id="rId424" Type="http://schemas.openxmlformats.org/officeDocument/2006/relationships/slideLayout" Target="../slideLayouts/slideLayout591.xml"/><Relationship Id="rId425" Type="http://schemas.openxmlformats.org/officeDocument/2006/relationships/slideLayout" Target="../slideLayouts/slideLayout592.xml"/><Relationship Id="rId426" Type="http://schemas.openxmlformats.org/officeDocument/2006/relationships/slideLayout" Target="../slideLayouts/slideLayout593.xml"/><Relationship Id="rId427" Type="http://schemas.openxmlformats.org/officeDocument/2006/relationships/slideLayout" Target="../slideLayouts/slideLayout594.xml"/><Relationship Id="rId428" Type="http://schemas.openxmlformats.org/officeDocument/2006/relationships/slideLayout" Target="../slideLayouts/slideLayout595.xml"/><Relationship Id="rId429" Type="http://schemas.openxmlformats.org/officeDocument/2006/relationships/slideLayout" Target="../slideLayouts/slideLayout596.xml"/><Relationship Id="rId140" Type="http://schemas.openxmlformats.org/officeDocument/2006/relationships/slideLayout" Target="../slideLayouts/slideLayout307.xml"/><Relationship Id="rId141" Type="http://schemas.openxmlformats.org/officeDocument/2006/relationships/slideLayout" Target="../slideLayouts/slideLayout308.xml"/><Relationship Id="rId142" Type="http://schemas.openxmlformats.org/officeDocument/2006/relationships/slideLayout" Target="../slideLayouts/slideLayout309.xml"/><Relationship Id="rId143" Type="http://schemas.openxmlformats.org/officeDocument/2006/relationships/slideLayout" Target="../slideLayouts/slideLayout310.xml"/><Relationship Id="rId144" Type="http://schemas.openxmlformats.org/officeDocument/2006/relationships/slideLayout" Target="../slideLayouts/slideLayout311.xml"/><Relationship Id="rId145" Type="http://schemas.openxmlformats.org/officeDocument/2006/relationships/slideLayout" Target="../slideLayouts/slideLayout312.xml"/><Relationship Id="rId146" Type="http://schemas.openxmlformats.org/officeDocument/2006/relationships/slideLayout" Target="../slideLayouts/slideLayout313.xml"/><Relationship Id="rId147" Type="http://schemas.openxmlformats.org/officeDocument/2006/relationships/slideLayout" Target="../slideLayouts/slideLayout314.xml"/><Relationship Id="rId148" Type="http://schemas.openxmlformats.org/officeDocument/2006/relationships/slideLayout" Target="../slideLayouts/slideLayout315.xml"/><Relationship Id="rId149" Type="http://schemas.openxmlformats.org/officeDocument/2006/relationships/slideLayout" Target="../slideLayouts/slideLayout316.xml"/><Relationship Id="rId200" Type="http://schemas.openxmlformats.org/officeDocument/2006/relationships/slideLayout" Target="../slideLayouts/slideLayout367.xml"/><Relationship Id="rId201" Type="http://schemas.openxmlformats.org/officeDocument/2006/relationships/slideLayout" Target="../slideLayouts/slideLayout368.xml"/><Relationship Id="rId202" Type="http://schemas.openxmlformats.org/officeDocument/2006/relationships/slideLayout" Target="../slideLayouts/slideLayout369.xml"/><Relationship Id="rId203" Type="http://schemas.openxmlformats.org/officeDocument/2006/relationships/slideLayout" Target="../slideLayouts/slideLayout370.xml"/><Relationship Id="rId204" Type="http://schemas.openxmlformats.org/officeDocument/2006/relationships/slideLayout" Target="../slideLayouts/slideLayout371.xml"/><Relationship Id="rId205" Type="http://schemas.openxmlformats.org/officeDocument/2006/relationships/slideLayout" Target="../slideLayouts/slideLayout372.xml"/><Relationship Id="rId206" Type="http://schemas.openxmlformats.org/officeDocument/2006/relationships/slideLayout" Target="../slideLayouts/slideLayout373.xml"/><Relationship Id="rId207" Type="http://schemas.openxmlformats.org/officeDocument/2006/relationships/slideLayout" Target="../slideLayouts/slideLayout374.xml"/><Relationship Id="rId208" Type="http://schemas.openxmlformats.org/officeDocument/2006/relationships/slideLayout" Target="../slideLayouts/slideLayout375.xml"/><Relationship Id="rId209" Type="http://schemas.openxmlformats.org/officeDocument/2006/relationships/slideLayout" Target="../slideLayouts/slideLayout376.xml"/><Relationship Id="rId370" Type="http://schemas.openxmlformats.org/officeDocument/2006/relationships/slideLayout" Target="../slideLayouts/slideLayout537.xml"/><Relationship Id="rId371" Type="http://schemas.openxmlformats.org/officeDocument/2006/relationships/slideLayout" Target="../slideLayouts/slideLayout538.xml"/><Relationship Id="rId372" Type="http://schemas.openxmlformats.org/officeDocument/2006/relationships/slideLayout" Target="../slideLayouts/slideLayout539.xml"/><Relationship Id="rId373" Type="http://schemas.openxmlformats.org/officeDocument/2006/relationships/slideLayout" Target="../slideLayouts/slideLayout540.xml"/><Relationship Id="rId374" Type="http://schemas.openxmlformats.org/officeDocument/2006/relationships/slideLayout" Target="../slideLayouts/slideLayout541.xml"/><Relationship Id="rId375" Type="http://schemas.openxmlformats.org/officeDocument/2006/relationships/slideLayout" Target="../slideLayouts/slideLayout542.xml"/><Relationship Id="rId376" Type="http://schemas.openxmlformats.org/officeDocument/2006/relationships/slideLayout" Target="../slideLayouts/slideLayout543.xml"/><Relationship Id="rId377" Type="http://schemas.openxmlformats.org/officeDocument/2006/relationships/slideLayout" Target="../slideLayouts/slideLayout544.xml"/><Relationship Id="rId378" Type="http://schemas.openxmlformats.org/officeDocument/2006/relationships/slideLayout" Target="../slideLayouts/slideLayout545.xml"/><Relationship Id="rId379" Type="http://schemas.openxmlformats.org/officeDocument/2006/relationships/slideLayout" Target="../slideLayouts/slideLayout546.xml"/><Relationship Id="rId430" Type="http://schemas.openxmlformats.org/officeDocument/2006/relationships/slideLayout" Target="../slideLayouts/slideLayout597.xml"/><Relationship Id="rId431" Type="http://schemas.openxmlformats.org/officeDocument/2006/relationships/slideLayout" Target="../slideLayouts/slideLayout598.xml"/><Relationship Id="rId432" Type="http://schemas.openxmlformats.org/officeDocument/2006/relationships/slideLayout" Target="../slideLayouts/slideLayout599.xml"/><Relationship Id="rId433" Type="http://schemas.openxmlformats.org/officeDocument/2006/relationships/slideLayout" Target="../slideLayouts/slideLayout600.xml"/><Relationship Id="rId434" Type="http://schemas.openxmlformats.org/officeDocument/2006/relationships/slideLayout" Target="../slideLayouts/slideLayout601.xml"/><Relationship Id="rId435" Type="http://schemas.openxmlformats.org/officeDocument/2006/relationships/slideLayout" Target="../slideLayouts/slideLayout602.xml"/><Relationship Id="rId436" Type="http://schemas.openxmlformats.org/officeDocument/2006/relationships/slideLayout" Target="../slideLayouts/slideLayout603.xml"/><Relationship Id="rId437" Type="http://schemas.openxmlformats.org/officeDocument/2006/relationships/slideLayout" Target="../slideLayouts/slideLayout604.xml"/><Relationship Id="rId438" Type="http://schemas.openxmlformats.org/officeDocument/2006/relationships/slideLayout" Target="../slideLayouts/slideLayout605.xml"/><Relationship Id="rId439" Type="http://schemas.openxmlformats.org/officeDocument/2006/relationships/slideLayout" Target="../slideLayouts/slideLayout606.xml"/><Relationship Id="rId150" Type="http://schemas.openxmlformats.org/officeDocument/2006/relationships/slideLayout" Target="../slideLayouts/slideLayout317.xml"/><Relationship Id="rId151" Type="http://schemas.openxmlformats.org/officeDocument/2006/relationships/slideLayout" Target="../slideLayouts/slideLayout318.xml"/><Relationship Id="rId152" Type="http://schemas.openxmlformats.org/officeDocument/2006/relationships/slideLayout" Target="../slideLayouts/slideLayout319.xml"/><Relationship Id="rId153" Type="http://schemas.openxmlformats.org/officeDocument/2006/relationships/slideLayout" Target="../slideLayouts/slideLayout320.xml"/><Relationship Id="rId154" Type="http://schemas.openxmlformats.org/officeDocument/2006/relationships/slideLayout" Target="../slideLayouts/slideLayout321.xml"/><Relationship Id="rId155" Type="http://schemas.openxmlformats.org/officeDocument/2006/relationships/slideLayout" Target="../slideLayouts/slideLayout322.xml"/><Relationship Id="rId156" Type="http://schemas.openxmlformats.org/officeDocument/2006/relationships/slideLayout" Target="../slideLayouts/slideLayout323.xml"/><Relationship Id="rId157" Type="http://schemas.openxmlformats.org/officeDocument/2006/relationships/slideLayout" Target="../slideLayouts/slideLayout324.xml"/><Relationship Id="rId158" Type="http://schemas.openxmlformats.org/officeDocument/2006/relationships/slideLayout" Target="../slideLayouts/slideLayout325.xml"/><Relationship Id="rId159" Type="http://schemas.openxmlformats.org/officeDocument/2006/relationships/slideLayout" Target="../slideLayouts/slideLayout326.xml"/><Relationship Id="rId210" Type="http://schemas.openxmlformats.org/officeDocument/2006/relationships/slideLayout" Target="../slideLayouts/slideLayout377.xml"/><Relationship Id="rId211" Type="http://schemas.openxmlformats.org/officeDocument/2006/relationships/slideLayout" Target="../slideLayouts/slideLayout378.xml"/><Relationship Id="rId212" Type="http://schemas.openxmlformats.org/officeDocument/2006/relationships/slideLayout" Target="../slideLayouts/slideLayout379.xml"/><Relationship Id="rId213" Type="http://schemas.openxmlformats.org/officeDocument/2006/relationships/slideLayout" Target="../slideLayouts/slideLayout380.xml"/><Relationship Id="rId214" Type="http://schemas.openxmlformats.org/officeDocument/2006/relationships/slideLayout" Target="../slideLayouts/slideLayout381.xml"/><Relationship Id="rId215" Type="http://schemas.openxmlformats.org/officeDocument/2006/relationships/slideLayout" Target="../slideLayouts/slideLayout382.xml"/><Relationship Id="rId216" Type="http://schemas.openxmlformats.org/officeDocument/2006/relationships/slideLayout" Target="../slideLayouts/slideLayout383.xml"/><Relationship Id="rId217" Type="http://schemas.openxmlformats.org/officeDocument/2006/relationships/slideLayout" Target="../slideLayouts/slideLayout384.xml"/><Relationship Id="rId218" Type="http://schemas.openxmlformats.org/officeDocument/2006/relationships/slideLayout" Target="../slideLayouts/slideLayout385.xml"/><Relationship Id="rId219" Type="http://schemas.openxmlformats.org/officeDocument/2006/relationships/slideLayout" Target="../slideLayouts/slideLayout386.xml"/><Relationship Id="rId380" Type="http://schemas.openxmlformats.org/officeDocument/2006/relationships/slideLayout" Target="../slideLayouts/slideLayout547.xml"/><Relationship Id="rId381" Type="http://schemas.openxmlformats.org/officeDocument/2006/relationships/slideLayout" Target="../slideLayouts/slideLayout548.xml"/><Relationship Id="rId382" Type="http://schemas.openxmlformats.org/officeDocument/2006/relationships/slideLayout" Target="../slideLayouts/slideLayout549.xml"/><Relationship Id="rId383" Type="http://schemas.openxmlformats.org/officeDocument/2006/relationships/slideLayout" Target="../slideLayouts/slideLayout550.xml"/><Relationship Id="rId384" Type="http://schemas.openxmlformats.org/officeDocument/2006/relationships/slideLayout" Target="../slideLayouts/slideLayout551.xml"/><Relationship Id="rId385" Type="http://schemas.openxmlformats.org/officeDocument/2006/relationships/slideLayout" Target="../slideLayouts/slideLayout552.xml"/><Relationship Id="rId386" Type="http://schemas.openxmlformats.org/officeDocument/2006/relationships/slideLayout" Target="../slideLayouts/slideLayout553.xml"/><Relationship Id="rId387" Type="http://schemas.openxmlformats.org/officeDocument/2006/relationships/slideLayout" Target="../slideLayouts/slideLayout554.xml"/><Relationship Id="rId388" Type="http://schemas.openxmlformats.org/officeDocument/2006/relationships/slideLayout" Target="../slideLayouts/slideLayout555.xml"/><Relationship Id="rId389" Type="http://schemas.openxmlformats.org/officeDocument/2006/relationships/slideLayout" Target="../slideLayouts/slideLayout556.xml"/><Relationship Id="rId440" Type="http://schemas.openxmlformats.org/officeDocument/2006/relationships/slideLayout" Target="../slideLayouts/slideLayout607.xml"/><Relationship Id="rId441" Type="http://schemas.openxmlformats.org/officeDocument/2006/relationships/slideLayout" Target="../slideLayouts/slideLayout608.xml"/><Relationship Id="rId442" Type="http://schemas.openxmlformats.org/officeDocument/2006/relationships/slideLayout" Target="../slideLayouts/slideLayout609.xml"/><Relationship Id="rId443" Type="http://schemas.openxmlformats.org/officeDocument/2006/relationships/slideLayout" Target="../slideLayouts/slideLayout610.xml"/><Relationship Id="rId444" Type="http://schemas.openxmlformats.org/officeDocument/2006/relationships/slideLayout" Target="../slideLayouts/slideLayout611.xml"/><Relationship Id="rId445" Type="http://schemas.openxmlformats.org/officeDocument/2006/relationships/slideLayout" Target="../slideLayouts/slideLayout612.xml"/><Relationship Id="rId446" Type="http://schemas.openxmlformats.org/officeDocument/2006/relationships/slideLayout" Target="../slideLayouts/slideLayout613.xml"/><Relationship Id="rId447" Type="http://schemas.openxmlformats.org/officeDocument/2006/relationships/slideLayout" Target="../slideLayouts/slideLayout614.xml"/><Relationship Id="rId448" Type="http://schemas.openxmlformats.org/officeDocument/2006/relationships/slideLayout" Target="../slideLayouts/slideLayout615.xml"/><Relationship Id="rId449" Type="http://schemas.openxmlformats.org/officeDocument/2006/relationships/slideLayout" Target="../slideLayouts/slideLayout616.xml"/><Relationship Id="rId500" Type="http://schemas.openxmlformats.org/officeDocument/2006/relationships/slideLayout" Target="../slideLayouts/slideLayout667.xml"/><Relationship Id="rId501" Type="http://schemas.openxmlformats.org/officeDocument/2006/relationships/slideLayout" Target="../slideLayouts/slideLayout668.xml"/><Relationship Id="rId502" Type="http://schemas.openxmlformats.org/officeDocument/2006/relationships/slideLayout" Target="../slideLayouts/slideLayout669.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slideLayout" Target="../slideLayouts/slideLayout181.xml"/><Relationship Id="rId15" Type="http://schemas.openxmlformats.org/officeDocument/2006/relationships/slideLayout" Target="../slideLayouts/slideLayout182.xml"/><Relationship Id="rId16" Type="http://schemas.openxmlformats.org/officeDocument/2006/relationships/slideLayout" Target="../slideLayouts/slideLayout183.xml"/><Relationship Id="rId17" Type="http://schemas.openxmlformats.org/officeDocument/2006/relationships/slideLayout" Target="../slideLayouts/slideLayout184.xml"/><Relationship Id="rId18" Type="http://schemas.openxmlformats.org/officeDocument/2006/relationships/slideLayout" Target="../slideLayouts/slideLayout185.xml"/><Relationship Id="rId19" Type="http://schemas.openxmlformats.org/officeDocument/2006/relationships/slideLayout" Target="../slideLayouts/slideLayout186.xml"/><Relationship Id="rId503" Type="http://schemas.openxmlformats.org/officeDocument/2006/relationships/slideLayout" Target="../slideLayouts/slideLayout670.xml"/><Relationship Id="rId504" Type="http://schemas.openxmlformats.org/officeDocument/2006/relationships/slideLayout" Target="../slideLayouts/slideLayout671.xml"/><Relationship Id="rId505" Type="http://schemas.openxmlformats.org/officeDocument/2006/relationships/slideLayout" Target="../slideLayouts/slideLayout672.xml"/><Relationship Id="rId506" Type="http://schemas.openxmlformats.org/officeDocument/2006/relationships/slideLayout" Target="../slideLayouts/slideLayout673.xml"/><Relationship Id="rId507" Type="http://schemas.openxmlformats.org/officeDocument/2006/relationships/slideLayout" Target="../slideLayouts/slideLayout674.xml"/><Relationship Id="rId508" Type="http://schemas.openxmlformats.org/officeDocument/2006/relationships/slideLayout" Target="../slideLayouts/slideLayout675.xml"/><Relationship Id="rId509" Type="http://schemas.openxmlformats.org/officeDocument/2006/relationships/slideLayout" Target="../slideLayouts/slideLayout676.xml"/><Relationship Id="rId160" Type="http://schemas.openxmlformats.org/officeDocument/2006/relationships/slideLayout" Target="../slideLayouts/slideLayout327.xml"/><Relationship Id="rId161" Type="http://schemas.openxmlformats.org/officeDocument/2006/relationships/slideLayout" Target="../slideLayouts/slideLayout328.xml"/><Relationship Id="rId162" Type="http://schemas.openxmlformats.org/officeDocument/2006/relationships/slideLayout" Target="../slideLayouts/slideLayout329.xml"/><Relationship Id="rId163" Type="http://schemas.openxmlformats.org/officeDocument/2006/relationships/slideLayout" Target="../slideLayouts/slideLayout330.xml"/><Relationship Id="rId164" Type="http://schemas.openxmlformats.org/officeDocument/2006/relationships/slideLayout" Target="../slideLayouts/slideLayout331.xml"/><Relationship Id="rId165" Type="http://schemas.openxmlformats.org/officeDocument/2006/relationships/slideLayout" Target="../slideLayouts/slideLayout332.xml"/><Relationship Id="rId166" Type="http://schemas.openxmlformats.org/officeDocument/2006/relationships/slideLayout" Target="../slideLayouts/slideLayout333.xml"/><Relationship Id="rId167" Type="http://schemas.openxmlformats.org/officeDocument/2006/relationships/slideLayout" Target="../slideLayouts/slideLayout334.xml"/><Relationship Id="rId168" Type="http://schemas.openxmlformats.org/officeDocument/2006/relationships/slideLayout" Target="../slideLayouts/slideLayout335.xml"/><Relationship Id="rId169" Type="http://schemas.openxmlformats.org/officeDocument/2006/relationships/slideLayout" Target="../slideLayouts/slideLayout336.xml"/><Relationship Id="rId220" Type="http://schemas.openxmlformats.org/officeDocument/2006/relationships/slideLayout" Target="../slideLayouts/slideLayout387.xml"/><Relationship Id="rId221" Type="http://schemas.openxmlformats.org/officeDocument/2006/relationships/slideLayout" Target="../slideLayouts/slideLayout388.xml"/><Relationship Id="rId222" Type="http://schemas.openxmlformats.org/officeDocument/2006/relationships/slideLayout" Target="../slideLayouts/slideLayout389.xml"/><Relationship Id="rId223" Type="http://schemas.openxmlformats.org/officeDocument/2006/relationships/slideLayout" Target="../slideLayouts/slideLayout390.xml"/><Relationship Id="rId224" Type="http://schemas.openxmlformats.org/officeDocument/2006/relationships/slideLayout" Target="../slideLayouts/slideLayout391.xml"/><Relationship Id="rId225" Type="http://schemas.openxmlformats.org/officeDocument/2006/relationships/slideLayout" Target="../slideLayouts/slideLayout392.xml"/><Relationship Id="rId226" Type="http://schemas.openxmlformats.org/officeDocument/2006/relationships/slideLayout" Target="../slideLayouts/slideLayout393.xml"/><Relationship Id="rId227" Type="http://schemas.openxmlformats.org/officeDocument/2006/relationships/slideLayout" Target="../slideLayouts/slideLayout394.xml"/><Relationship Id="rId228" Type="http://schemas.openxmlformats.org/officeDocument/2006/relationships/slideLayout" Target="../slideLayouts/slideLayout395.xml"/><Relationship Id="rId229" Type="http://schemas.openxmlformats.org/officeDocument/2006/relationships/slideLayout" Target="../slideLayouts/slideLayout396.xml"/><Relationship Id="rId390" Type="http://schemas.openxmlformats.org/officeDocument/2006/relationships/slideLayout" Target="../slideLayouts/slideLayout557.xml"/><Relationship Id="rId391" Type="http://schemas.openxmlformats.org/officeDocument/2006/relationships/slideLayout" Target="../slideLayouts/slideLayout558.xml"/><Relationship Id="rId392" Type="http://schemas.openxmlformats.org/officeDocument/2006/relationships/slideLayout" Target="../slideLayouts/slideLayout559.xml"/><Relationship Id="rId393" Type="http://schemas.openxmlformats.org/officeDocument/2006/relationships/slideLayout" Target="../slideLayouts/slideLayout560.xml"/><Relationship Id="rId394" Type="http://schemas.openxmlformats.org/officeDocument/2006/relationships/slideLayout" Target="../slideLayouts/slideLayout561.xml"/><Relationship Id="rId395" Type="http://schemas.openxmlformats.org/officeDocument/2006/relationships/slideLayout" Target="../slideLayouts/slideLayout562.xml"/><Relationship Id="rId396" Type="http://schemas.openxmlformats.org/officeDocument/2006/relationships/slideLayout" Target="../slideLayouts/slideLayout563.xml"/><Relationship Id="rId397" Type="http://schemas.openxmlformats.org/officeDocument/2006/relationships/slideLayout" Target="../slideLayouts/slideLayout564.xml"/><Relationship Id="rId398" Type="http://schemas.openxmlformats.org/officeDocument/2006/relationships/slideLayout" Target="../slideLayouts/slideLayout565.xml"/><Relationship Id="rId399" Type="http://schemas.openxmlformats.org/officeDocument/2006/relationships/slideLayout" Target="../slideLayouts/slideLayout566.xml"/><Relationship Id="rId450" Type="http://schemas.openxmlformats.org/officeDocument/2006/relationships/slideLayout" Target="../slideLayouts/slideLayout617.xml"/><Relationship Id="rId451" Type="http://schemas.openxmlformats.org/officeDocument/2006/relationships/slideLayout" Target="../slideLayouts/slideLayout618.xml"/><Relationship Id="rId452" Type="http://schemas.openxmlformats.org/officeDocument/2006/relationships/slideLayout" Target="../slideLayouts/slideLayout619.xml"/><Relationship Id="rId453" Type="http://schemas.openxmlformats.org/officeDocument/2006/relationships/slideLayout" Target="../slideLayouts/slideLayout620.xml"/><Relationship Id="rId454" Type="http://schemas.openxmlformats.org/officeDocument/2006/relationships/slideLayout" Target="../slideLayouts/slideLayout621.xml"/><Relationship Id="rId455" Type="http://schemas.openxmlformats.org/officeDocument/2006/relationships/slideLayout" Target="../slideLayouts/slideLayout622.xml"/><Relationship Id="rId456" Type="http://schemas.openxmlformats.org/officeDocument/2006/relationships/slideLayout" Target="../slideLayouts/slideLayout623.xml"/><Relationship Id="rId457" Type="http://schemas.openxmlformats.org/officeDocument/2006/relationships/slideLayout" Target="../slideLayouts/slideLayout624.xml"/><Relationship Id="rId458" Type="http://schemas.openxmlformats.org/officeDocument/2006/relationships/slideLayout" Target="../slideLayouts/slideLayout6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buFontTx/>
              <a:buNone/>
            </a:pPr>
            <a:endParaRPr lang="en-US" sz="1800" kern="1200" dirty="0">
              <a:solidFill>
                <a:srgbClr val="FFFFFF"/>
              </a:solidFill>
              <a:latin typeface="Arial"/>
            </a:endParaRPr>
          </a:p>
        </p:txBody>
      </p:sp>
      <p:pic>
        <p:nvPicPr>
          <p:cNvPr id="8" name="Picture 7" descr="EMC logo white-lg.png"/>
          <p:cNvPicPr>
            <a:picLocks noChangeAspect="1"/>
          </p:cNvPicPr>
          <p:nvPr/>
        </p:nvPicPr>
        <p:blipFill>
          <a:blip r:embed="rId23"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buClrTx/>
              <a:buFontTx/>
              <a:buNone/>
            </a:pPr>
            <a:r>
              <a:rPr lang="en-US" sz="650" kern="1200" dirty="0" smtClean="0">
                <a:solidFill>
                  <a:srgbClr val="FFFFFF">
                    <a:lumMod val="50000"/>
                  </a:srgbClr>
                </a:solidFill>
              </a:rPr>
              <a:t>© Copyright 2013 Pivotal. All rights reserved.</a:t>
            </a:r>
            <a:endParaRPr lang="en-US" sz="650" kern="1200" dirty="0">
              <a:solidFill>
                <a:srgbClr val="FFFFFF">
                  <a:lumMod val="50000"/>
                </a:srgbClr>
              </a:solidFill>
            </a:endParaRPr>
          </a:p>
        </p:txBody>
      </p:sp>
    </p:spTree>
    <p:extLst>
      <p:ext uri="{BB962C8B-B14F-4D97-AF65-F5344CB8AC3E}">
        <p14:creationId xmlns:p14="http://schemas.microsoft.com/office/powerpoint/2010/main" val="3225093487"/>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6" r:id="rId4"/>
    <p:sldLayoutId id="2147483687" r:id="rId5"/>
    <p:sldLayoutId id="2147483688" r:id="rId6"/>
    <p:sldLayoutId id="2147483689" r:id="rId7"/>
    <p:sldLayoutId id="2147483690" r:id="rId8"/>
    <p:sldLayoutId id="2147483691"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1715572123"/>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30"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4430" r:id="rId2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8"/>
        <p:cNvGrpSpPr/>
        <p:nvPr/>
      </p:nvGrpSpPr>
      <p:grpSpPr>
        <a:xfrm>
          <a:off x="0" y="0"/>
          <a:ext cx="0" cy="0"/>
          <a:chOff x="0" y="0"/>
          <a:chExt cx="0" cy="0"/>
        </a:xfrm>
      </p:grpSpPr>
    </p:spTree>
    <p:extLst>
      <p:ext uri="{BB962C8B-B14F-4D97-AF65-F5344CB8AC3E}">
        <p14:creationId xmlns:p14="http://schemas.microsoft.com/office/powerpoint/2010/main" val="1998807811"/>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6" r:id="rId13"/>
    <p:sldLayoutId id="2147483757" r:id="rId14"/>
    <p:sldLayoutId id="2147483758" r:id="rId15"/>
    <p:sldLayoutId id="2147483759" r:id="rId16"/>
    <p:sldLayoutId id="2147483760" r:id="rId17"/>
    <p:sldLayoutId id="2147483761" r:id="rId18"/>
    <p:sldLayoutId id="2147483762" r:id="rId19"/>
    <p:sldLayoutId id="2147483764" r:id="rId20"/>
    <p:sldLayoutId id="2147483765" r:id="rId21"/>
    <p:sldLayoutId id="2147484429" r:id="rId2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pic>
        <p:nvPicPr>
          <p:cNvPr id="1430" name="Shape 1430" descr="pivotal_teal.png"/>
          <p:cNvPicPr preferRelativeResize="0"/>
          <p:nvPr/>
        </p:nvPicPr>
        <p:blipFill rotWithShape="1">
          <a:blip r:embed="rId3">
            <a:alphaModFix/>
          </a:blip>
          <a:srcRect/>
          <a:stretch/>
        </p:blipFill>
        <p:spPr>
          <a:xfrm>
            <a:off x="8272778" y="4855076"/>
            <a:ext cx="731400" cy="171300"/>
          </a:xfrm>
          <a:prstGeom prst="rect">
            <a:avLst/>
          </a:prstGeom>
          <a:noFill/>
          <a:ln>
            <a:noFill/>
          </a:ln>
        </p:spPr>
      </p:pic>
    </p:spTree>
    <p:extLst>
      <p:ext uri="{BB962C8B-B14F-4D97-AF65-F5344CB8AC3E}">
        <p14:creationId xmlns:p14="http://schemas.microsoft.com/office/powerpoint/2010/main" val="1765122863"/>
      </p:ext>
    </p:extLst>
  </p:cSld>
  <p:clrMap bg1="lt1" tx1="dk1" bg2="dk2" tx2="lt2" accent1="accent1" accent2="accent2" accent3="accent3" accent4="accent4" accent5="accent5" accent6="accent6" hlink="hlink" folHlink="folHlink"/>
  <p:sldLayoutIdLst>
    <p:sldLayoutId id="2147483767" r:id="rId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5"/>
        <p:cNvGrpSpPr/>
        <p:nvPr/>
      </p:nvGrpSpPr>
      <p:grpSpPr>
        <a:xfrm>
          <a:off x="0" y="0"/>
          <a:ext cx="0" cy="0"/>
          <a:chOff x="0" y="0"/>
          <a:chExt cx="0" cy="0"/>
        </a:xfrm>
      </p:grpSpPr>
      <p:sp>
        <p:nvSpPr>
          <p:cNvPr id="1436" name="Shape 1436"/>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437" name="Shape 1437"/>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38" name="Shape 1438"/>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pPr>
            <a:fld id="{00000000-1234-1234-1234-123412341234}" type="slidenum">
              <a:rPr lang="en" sz="1000">
                <a:solidFill>
                  <a:srgbClr val="585858"/>
                </a:solidFill>
              </a:rPr>
              <a:pPr algn="r">
                <a:buClr>
                  <a:srgbClr val="585858"/>
                </a:buClr>
                <a:buSzPct val="25000"/>
              </a:pPr>
              <a:t>‹#›</a:t>
            </a:fld>
            <a:endParaRPr lang="en" sz="1000">
              <a:solidFill>
                <a:srgbClr val="585858"/>
              </a:solidFill>
            </a:endParaRPr>
          </a:p>
        </p:txBody>
      </p:sp>
    </p:spTree>
    <p:extLst>
      <p:ext uri="{BB962C8B-B14F-4D97-AF65-F5344CB8AC3E}">
        <p14:creationId xmlns:p14="http://schemas.microsoft.com/office/powerpoint/2010/main" val="2129428741"/>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3"/>
        <p:cNvGrpSpPr/>
        <p:nvPr/>
      </p:nvGrpSpPr>
      <p:grpSpPr>
        <a:xfrm>
          <a:off x="0" y="0"/>
          <a:ext cx="0" cy="0"/>
          <a:chOff x="0" y="0"/>
          <a:chExt cx="0" cy="0"/>
        </a:xfrm>
      </p:grpSpPr>
    </p:spTree>
    <p:extLst>
      <p:ext uri="{BB962C8B-B14F-4D97-AF65-F5344CB8AC3E}">
        <p14:creationId xmlns:p14="http://schemas.microsoft.com/office/powerpoint/2010/main" val="40210299"/>
      </p:ext>
    </p:extLst>
  </p:cSld>
  <p:clrMap bg1="lt1" tx1="dk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1"/>
        <p:cNvGrpSpPr/>
        <p:nvPr/>
      </p:nvGrpSpPr>
      <p:grpSpPr>
        <a:xfrm>
          <a:off x="0" y="0"/>
          <a:ext cx="0" cy="0"/>
          <a:chOff x="0" y="0"/>
          <a:chExt cx="0" cy="0"/>
        </a:xfrm>
      </p:grpSpPr>
      <p:sp>
        <p:nvSpPr>
          <p:cNvPr id="1712" name="Shape 1712"/>
          <p:cNvSpPr/>
          <p:nvPr/>
        </p:nvSpPr>
        <p:spPr>
          <a:xfrm>
            <a:off x="0" y="4629150"/>
            <a:ext cx="9144000" cy="385800"/>
          </a:xfrm>
          <a:prstGeom prst="rect">
            <a:avLst/>
          </a:prstGeom>
          <a:solidFill>
            <a:srgbClr val="00786E"/>
          </a:solidFill>
          <a:ln>
            <a:noFill/>
          </a:ln>
        </p:spPr>
        <p:txBody>
          <a:bodyPr lIns="45700" tIns="45700" rIns="45700" bIns="45700" anchor="ctr" anchorCtr="0">
            <a:noAutofit/>
          </a:bodyPr>
          <a:lstStyle/>
          <a:p>
            <a:pPr>
              <a:buClr>
                <a:srgbClr val="FFFFFF"/>
              </a:buClr>
            </a:pPr>
            <a:endParaRPr sz="1800">
              <a:solidFill>
                <a:srgbClr val="FFFFFF"/>
              </a:solidFill>
            </a:endParaRPr>
          </a:p>
        </p:txBody>
      </p:sp>
      <p:sp>
        <p:nvSpPr>
          <p:cNvPr id="1713" name="Shape 1713"/>
          <p:cNvSpPr txBox="1">
            <a:spLocks noGrp="1"/>
          </p:cNvSpPr>
          <p:nvPr>
            <p:ph type="sldNum" idx="12"/>
          </p:nvPr>
        </p:nvSpPr>
        <p:spPr>
          <a:xfrm flipH="1">
            <a:off x="8553550" y="5021494"/>
            <a:ext cx="126900" cy="126900"/>
          </a:xfrm>
          <a:prstGeom prst="rect">
            <a:avLst/>
          </a:prstGeom>
          <a:noFill/>
          <a:ln>
            <a:noFill/>
          </a:ln>
        </p:spPr>
        <p:txBody>
          <a:bodyPr lIns="0" tIns="0" rIns="0" bIns="0" anchor="t" anchorCtr="0">
            <a:noAutofit/>
          </a:bodyPr>
          <a:lstStyle/>
          <a:p>
            <a:pPr algn="r">
              <a:buClr>
                <a:srgbClr val="808080"/>
              </a:buClr>
              <a:buSzPct val="25000"/>
            </a:pPr>
            <a:fld id="{00000000-1234-1234-1234-123412341234}" type="slidenum">
              <a:rPr lang="en" sz="800">
                <a:solidFill>
                  <a:srgbClr val="808080"/>
                </a:solidFill>
              </a:rPr>
              <a:pPr algn="r">
                <a:buClr>
                  <a:srgbClr val="808080"/>
                </a:buClr>
                <a:buSzPct val="25000"/>
              </a:pPr>
              <a:t>‹#›</a:t>
            </a:fld>
            <a:endParaRPr lang="en" sz="800">
              <a:solidFill>
                <a:srgbClr val="808080"/>
              </a:solidFill>
            </a:endParaRPr>
          </a:p>
        </p:txBody>
      </p:sp>
      <p:sp>
        <p:nvSpPr>
          <p:cNvPr id="1714" name="Shape 1714"/>
          <p:cNvSpPr txBox="1"/>
          <p:nvPr/>
        </p:nvSpPr>
        <p:spPr>
          <a:xfrm>
            <a:off x="366712" y="5018448"/>
            <a:ext cx="2274900" cy="126900"/>
          </a:xfrm>
          <a:prstGeom prst="rect">
            <a:avLst/>
          </a:prstGeom>
          <a:noFill/>
          <a:ln>
            <a:noFill/>
          </a:ln>
        </p:spPr>
        <p:txBody>
          <a:bodyPr lIns="0" tIns="0" rIns="0" bIns="0" anchor="t" anchorCtr="0">
            <a:noAutofit/>
          </a:bodyPr>
          <a:lstStyle/>
          <a:p>
            <a:pPr>
              <a:buClr>
                <a:srgbClr val="808080"/>
              </a:buClr>
              <a:buSzPct val="25000"/>
            </a:pPr>
            <a:r>
              <a:rPr lang="en" sz="600">
                <a:solidFill>
                  <a:srgbClr val="808080"/>
                </a:solidFill>
              </a:rPr>
              <a:t>© 2015 Pivotal Software, Inc.  All rights reserved.</a:t>
            </a:r>
          </a:p>
        </p:txBody>
      </p:sp>
      <p:pic>
        <p:nvPicPr>
          <p:cNvPr id="1715" name="Shape 1715" descr="Pivotal_White.png"/>
          <p:cNvPicPr preferRelativeResize="0"/>
          <p:nvPr/>
        </p:nvPicPr>
        <p:blipFill rotWithShape="1">
          <a:blip r:embed="rId42">
            <a:alphaModFix/>
          </a:blip>
          <a:srcRect l="20054" t="21648" r="18524" b="26497"/>
          <a:stretch/>
        </p:blipFill>
        <p:spPr>
          <a:xfrm>
            <a:off x="7926753" y="4642512"/>
            <a:ext cx="997200" cy="329700"/>
          </a:xfrm>
          <a:prstGeom prst="rect">
            <a:avLst/>
          </a:prstGeom>
          <a:noFill/>
          <a:ln>
            <a:noFill/>
          </a:ln>
        </p:spPr>
      </p:pic>
      <p:sp>
        <p:nvSpPr>
          <p:cNvPr id="1716" name="Shape 171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3200" b="0" i="0" u="none" strike="noStrike" cap="none">
                <a:solidFill>
                  <a:srgbClr val="008881"/>
                </a:solidFill>
                <a:latin typeface="Arial"/>
                <a:ea typeface="Arial"/>
                <a:cs typeface="Arial"/>
                <a:sym typeface="Arial"/>
              </a:defRPr>
            </a:lvl9pPr>
          </a:lstStyle>
          <a:p>
            <a:endParaRPr/>
          </a:p>
        </p:txBody>
      </p:sp>
      <p:sp>
        <p:nvSpPr>
          <p:cNvPr id="1717" name="Shape 1717"/>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1pPr>
            <a:lvl2pPr marL="800100" marR="0" lvl="1"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2pPr>
            <a:lvl3pPr marL="1257300" marR="0" lvl="2" indent="-19050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3pPr>
            <a:lvl4pPr marL="1946276" marR="0" lvl="3" indent="-422276"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4pPr>
            <a:lvl5pPr marL="2327563" marR="0" lvl="4" indent="-346363"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5pPr>
            <a:lvl6pPr marL="2560320" marR="0" lvl="5"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6pPr>
            <a:lvl7pPr marL="3017520" marR="0" lvl="6"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7pPr>
            <a:lvl8pPr marL="3474720" marR="0" lvl="7"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8pPr>
            <a:lvl9pPr marL="3931920" marR="0" lvl="8" indent="-121920" algn="l" rtl="0">
              <a:lnSpc>
                <a:spcPct val="100000"/>
              </a:lnSpc>
              <a:spcBef>
                <a:spcPts val="1200"/>
              </a:spcBef>
              <a:spcAft>
                <a:spcPts val="0"/>
              </a:spcAft>
              <a:buClr>
                <a:schemeClr val="accent1"/>
              </a:buClr>
              <a:buSzPct val="100000"/>
              <a:buFont typeface="Arial"/>
              <a:buChar char="•"/>
              <a:defRPr sz="2400" b="0" i="0" u="none" strike="noStrike" cap="none">
                <a:solidFill>
                  <a:srgbClr val="4D4D4D"/>
                </a:solidFill>
                <a:latin typeface="Arial"/>
                <a:ea typeface="Arial"/>
                <a:cs typeface="Arial"/>
                <a:sym typeface="Arial"/>
              </a:defRPr>
            </a:lvl9pPr>
          </a:lstStyle>
          <a:p>
            <a:endParaRPr/>
          </a:p>
        </p:txBody>
      </p:sp>
    </p:spTree>
    <p:extLst>
      <p:ext uri="{BB962C8B-B14F-4D97-AF65-F5344CB8AC3E}">
        <p14:creationId xmlns:p14="http://schemas.microsoft.com/office/powerpoint/2010/main" val="2813525732"/>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4"/>
        <p:cNvGrpSpPr/>
        <p:nvPr/>
      </p:nvGrpSpPr>
      <p:grpSpPr>
        <a:xfrm>
          <a:off x="0" y="0"/>
          <a:ext cx="0" cy="0"/>
          <a:chOff x="0" y="0"/>
          <a:chExt cx="0" cy="0"/>
        </a:xfrm>
      </p:grpSpPr>
      <p:sp>
        <p:nvSpPr>
          <p:cNvPr id="1975" name="Shape 1975"/>
          <p:cNvSpPr txBox="1">
            <a:spLocks noGrp="1"/>
          </p:cNvSpPr>
          <p:nvPr>
            <p:ph type="title"/>
          </p:nvPr>
        </p:nvSpPr>
        <p:spPr>
          <a:xfrm>
            <a:off x="311698"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endParaRPr/>
          </a:p>
        </p:txBody>
      </p:sp>
      <p:sp>
        <p:nvSpPr>
          <p:cNvPr id="1976" name="Shape 1976"/>
          <p:cNvSpPr txBox="1">
            <a:spLocks noGrp="1"/>
          </p:cNvSpPr>
          <p:nvPr>
            <p:ph type="body" idx="1"/>
          </p:nvPr>
        </p:nvSpPr>
        <p:spPr>
          <a:xfrm>
            <a:off x="311698" y="1152475"/>
            <a:ext cx="8520600" cy="3416400"/>
          </a:xfrm>
          <a:prstGeom prst="rect">
            <a:avLst/>
          </a:prstGeom>
          <a:noFill/>
          <a:ln>
            <a:noFill/>
          </a:ln>
        </p:spPr>
        <p:txBody>
          <a:bodyPr lIns="91425" tIns="91425" rIns="91425" bIns="91425" anchor="t" anchorCtr="0"/>
          <a:lstStyle>
            <a:lvl1pPr marL="0" marR="0" lvl="0"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1pPr>
            <a:lvl2pPr marL="0" marR="0" lvl="1"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2pPr>
            <a:lvl3pPr marL="0" marR="0" lvl="2"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3pPr>
            <a:lvl4pPr marL="0" marR="0" lvl="3"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4pPr>
            <a:lvl5pPr marL="0" marR="0" lvl="4"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5pPr>
            <a:lvl6pPr marL="0" marR="0" lvl="5"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6pPr>
            <a:lvl7pPr marL="0" marR="0" lvl="6"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7pPr>
            <a:lvl8pPr marL="0" marR="0" lvl="7"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8pPr>
            <a:lvl9pPr marL="0" marR="0" lvl="8" indent="114300" algn="l" rtl="0">
              <a:lnSpc>
                <a:spcPct val="115000"/>
              </a:lnSpc>
              <a:spcBef>
                <a:spcPts val="1600"/>
              </a:spcBef>
              <a:spcAft>
                <a:spcPts val="0"/>
              </a:spcAft>
              <a:buClr>
                <a:srgbClr val="585858"/>
              </a:buClr>
              <a:buSzPct val="1000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977" name="Shape 1977"/>
          <p:cNvSpPr txBox="1">
            <a:spLocks noGrp="1"/>
          </p:cNvSpPr>
          <p:nvPr>
            <p:ph type="sldNum" idx="12"/>
          </p:nvPr>
        </p:nvSpPr>
        <p:spPr>
          <a:xfrm>
            <a:off x="8684343" y="4700817"/>
            <a:ext cx="336900" cy="318300"/>
          </a:xfrm>
          <a:prstGeom prst="rect">
            <a:avLst/>
          </a:prstGeom>
          <a:noFill/>
          <a:ln>
            <a:noFill/>
          </a:ln>
        </p:spPr>
        <p:txBody>
          <a:bodyPr lIns="91400" tIns="91400" rIns="91400" bIns="91400" anchor="ctr" anchorCtr="0">
            <a:noAutofit/>
          </a:bodyPr>
          <a:lstStyle/>
          <a:p>
            <a:pPr algn="r">
              <a:buClr>
                <a:srgbClr val="585858"/>
              </a:buClr>
              <a:buSzPct val="25000"/>
            </a:pPr>
            <a:fld id="{00000000-1234-1234-1234-123412341234}" type="slidenum">
              <a:rPr lang="en" sz="1000">
                <a:solidFill>
                  <a:srgbClr val="585858"/>
                </a:solidFill>
              </a:rPr>
              <a:pPr algn="r">
                <a:buClr>
                  <a:srgbClr val="585858"/>
                </a:buClr>
                <a:buSzPct val="25000"/>
              </a:pPr>
              <a:t>‹#›</a:t>
            </a:fld>
            <a:endParaRPr lang="en" sz="1000">
              <a:solidFill>
                <a:srgbClr val="585858"/>
              </a:solidFill>
            </a:endParaRPr>
          </a:p>
        </p:txBody>
      </p:sp>
    </p:spTree>
    <p:extLst>
      <p:ext uri="{BB962C8B-B14F-4D97-AF65-F5344CB8AC3E}">
        <p14:creationId xmlns:p14="http://schemas.microsoft.com/office/powerpoint/2010/main" val="3114381718"/>
      </p:ext>
    </p:extLst>
  </p:cSld>
  <p:clrMap bg1="lt1" tx1="dk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 id="2147483919" r:id="rId50"/>
    <p:sldLayoutId id="2147483920" r:id="rId51"/>
    <p:sldLayoutId id="2147483921" r:id="rId52"/>
    <p:sldLayoutId id="2147483922" r:id="rId53"/>
    <p:sldLayoutId id="2147483923" r:id="rId54"/>
    <p:sldLayoutId id="2147483924" r:id="rId55"/>
    <p:sldLayoutId id="2147483925" r:id="rId56"/>
    <p:sldLayoutId id="2147483926" r:id="rId57"/>
    <p:sldLayoutId id="2147483927" r:id="rId58"/>
    <p:sldLayoutId id="2147483928" r:id="rId59"/>
    <p:sldLayoutId id="2147483929" r:id="rId60"/>
    <p:sldLayoutId id="2147483930" r:id="rId61"/>
    <p:sldLayoutId id="2147483931" r:id="rId62"/>
    <p:sldLayoutId id="2147483932" r:id="rId63"/>
    <p:sldLayoutId id="2147483933" r:id="rId64"/>
    <p:sldLayoutId id="2147483934" r:id="rId65"/>
    <p:sldLayoutId id="2147483935" r:id="rId66"/>
    <p:sldLayoutId id="2147483936" r:id="rId67"/>
    <p:sldLayoutId id="2147483937" r:id="rId68"/>
    <p:sldLayoutId id="2147483938" r:id="rId69"/>
    <p:sldLayoutId id="2147483939" r:id="rId70"/>
    <p:sldLayoutId id="2147483940" r:id="rId71"/>
    <p:sldLayoutId id="2147483941" r:id="rId72"/>
    <p:sldLayoutId id="2147483942" r:id="rId73"/>
    <p:sldLayoutId id="2147483943" r:id="rId74"/>
    <p:sldLayoutId id="2147483944" r:id="rId75"/>
    <p:sldLayoutId id="2147483945" r:id="rId76"/>
    <p:sldLayoutId id="2147483946" r:id="rId77"/>
    <p:sldLayoutId id="2147483947" r:id="rId78"/>
    <p:sldLayoutId id="2147483948" r:id="rId79"/>
    <p:sldLayoutId id="2147483949" r:id="rId80"/>
    <p:sldLayoutId id="2147483950" r:id="rId81"/>
    <p:sldLayoutId id="2147483951" r:id="rId82"/>
    <p:sldLayoutId id="2147483952" r:id="rId83"/>
    <p:sldLayoutId id="2147483953" r:id="rId84"/>
    <p:sldLayoutId id="2147483954" r:id="rId85"/>
    <p:sldLayoutId id="2147483955" r:id="rId86"/>
    <p:sldLayoutId id="2147483956" r:id="rId87"/>
    <p:sldLayoutId id="2147483957" r:id="rId88"/>
    <p:sldLayoutId id="2147483958" r:id="rId89"/>
    <p:sldLayoutId id="2147483959" r:id="rId90"/>
    <p:sldLayoutId id="2147483960" r:id="rId91"/>
    <p:sldLayoutId id="2147483961" r:id="rId92"/>
    <p:sldLayoutId id="2147483962" r:id="rId93"/>
    <p:sldLayoutId id="2147483963" r:id="rId94"/>
    <p:sldLayoutId id="2147483964" r:id="rId95"/>
    <p:sldLayoutId id="2147483965" r:id="rId96"/>
    <p:sldLayoutId id="2147483966" r:id="rId97"/>
    <p:sldLayoutId id="2147483967" r:id="rId98"/>
    <p:sldLayoutId id="2147483968" r:id="rId99"/>
    <p:sldLayoutId id="2147483969" r:id="rId100"/>
    <p:sldLayoutId id="2147483970" r:id="rId101"/>
    <p:sldLayoutId id="2147483971" r:id="rId102"/>
    <p:sldLayoutId id="2147483972" r:id="rId103"/>
    <p:sldLayoutId id="2147483973" r:id="rId104"/>
    <p:sldLayoutId id="2147483974" r:id="rId105"/>
    <p:sldLayoutId id="2147483975" r:id="rId106"/>
    <p:sldLayoutId id="2147483976" r:id="rId107"/>
    <p:sldLayoutId id="2147483977" r:id="rId108"/>
    <p:sldLayoutId id="2147483978" r:id="rId109"/>
    <p:sldLayoutId id="2147483979" r:id="rId110"/>
    <p:sldLayoutId id="2147483980" r:id="rId111"/>
    <p:sldLayoutId id="2147483981" r:id="rId112"/>
    <p:sldLayoutId id="2147483982" r:id="rId113"/>
    <p:sldLayoutId id="2147483983" r:id="rId114"/>
    <p:sldLayoutId id="2147483984" r:id="rId115"/>
    <p:sldLayoutId id="2147483985" r:id="rId116"/>
    <p:sldLayoutId id="2147483986" r:id="rId117"/>
    <p:sldLayoutId id="2147483987" r:id="rId118"/>
    <p:sldLayoutId id="2147483988" r:id="rId119"/>
    <p:sldLayoutId id="2147483989" r:id="rId120"/>
    <p:sldLayoutId id="2147483990" r:id="rId121"/>
    <p:sldLayoutId id="2147483991" r:id="rId122"/>
    <p:sldLayoutId id="2147483992" r:id="rId123"/>
    <p:sldLayoutId id="2147483993" r:id="rId124"/>
    <p:sldLayoutId id="2147483994" r:id="rId125"/>
    <p:sldLayoutId id="2147483995" r:id="rId126"/>
    <p:sldLayoutId id="2147483996" r:id="rId127"/>
    <p:sldLayoutId id="2147483997" r:id="rId128"/>
    <p:sldLayoutId id="2147483998" r:id="rId129"/>
    <p:sldLayoutId id="2147483999" r:id="rId130"/>
    <p:sldLayoutId id="2147484000" r:id="rId131"/>
    <p:sldLayoutId id="2147484001" r:id="rId132"/>
    <p:sldLayoutId id="2147484002" r:id="rId133"/>
    <p:sldLayoutId id="2147484003" r:id="rId134"/>
    <p:sldLayoutId id="2147484004" r:id="rId135"/>
    <p:sldLayoutId id="2147484005" r:id="rId136"/>
    <p:sldLayoutId id="2147484006" r:id="rId137"/>
    <p:sldLayoutId id="2147484007" r:id="rId138"/>
    <p:sldLayoutId id="2147484008" r:id="rId139"/>
    <p:sldLayoutId id="2147484009" r:id="rId140"/>
    <p:sldLayoutId id="2147484010" r:id="rId141"/>
    <p:sldLayoutId id="2147484011" r:id="rId142"/>
    <p:sldLayoutId id="2147484012" r:id="rId143"/>
    <p:sldLayoutId id="2147484013" r:id="rId144"/>
    <p:sldLayoutId id="2147484014" r:id="rId145"/>
    <p:sldLayoutId id="2147484015" r:id="rId146"/>
    <p:sldLayoutId id="2147484016" r:id="rId147"/>
    <p:sldLayoutId id="2147484017" r:id="rId148"/>
    <p:sldLayoutId id="2147484018" r:id="rId149"/>
    <p:sldLayoutId id="2147484019" r:id="rId150"/>
    <p:sldLayoutId id="2147484020" r:id="rId151"/>
    <p:sldLayoutId id="2147484021" r:id="rId152"/>
    <p:sldLayoutId id="2147484022" r:id="rId153"/>
    <p:sldLayoutId id="2147484023" r:id="rId154"/>
    <p:sldLayoutId id="2147484024" r:id="rId155"/>
    <p:sldLayoutId id="2147484025" r:id="rId156"/>
    <p:sldLayoutId id="2147484026" r:id="rId157"/>
    <p:sldLayoutId id="2147484027" r:id="rId158"/>
    <p:sldLayoutId id="2147484028" r:id="rId159"/>
    <p:sldLayoutId id="2147484029" r:id="rId160"/>
    <p:sldLayoutId id="2147484030" r:id="rId161"/>
    <p:sldLayoutId id="2147484031" r:id="rId162"/>
    <p:sldLayoutId id="2147484032" r:id="rId163"/>
    <p:sldLayoutId id="2147484033" r:id="rId164"/>
    <p:sldLayoutId id="2147484034" r:id="rId165"/>
    <p:sldLayoutId id="2147484035" r:id="rId166"/>
    <p:sldLayoutId id="2147484036" r:id="rId167"/>
    <p:sldLayoutId id="2147484037" r:id="rId168"/>
    <p:sldLayoutId id="2147484038" r:id="rId169"/>
    <p:sldLayoutId id="2147484039" r:id="rId170"/>
    <p:sldLayoutId id="2147484040" r:id="rId171"/>
    <p:sldLayoutId id="2147484041" r:id="rId172"/>
    <p:sldLayoutId id="2147484042" r:id="rId173"/>
    <p:sldLayoutId id="2147484043" r:id="rId174"/>
    <p:sldLayoutId id="2147484044" r:id="rId175"/>
    <p:sldLayoutId id="2147484045" r:id="rId176"/>
    <p:sldLayoutId id="2147484046" r:id="rId177"/>
    <p:sldLayoutId id="2147484047" r:id="rId178"/>
    <p:sldLayoutId id="2147484048" r:id="rId179"/>
    <p:sldLayoutId id="2147484049" r:id="rId180"/>
    <p:sldLayoutId id="2147484050" r:id="rId181"/>
    <p:sldLayoutId id="2147484051" r:id="rId182"/>
    <p:sldLayoutId id="2147484052" r:id="rId183"/>
    <p:sldLayoutId id="2147484053" r:id="rId184"/>
    <p:sldLayoutId id="2147484054" r:id="rId185"/>
    <p:sldLayoutId id="2147484055" r:id="rId186"/>
    <p:sldLayoutId id="2147484056" r:id="rId187"/>
    <p:sldLayoutId id="2147484057" r:id="rId188"/>
    <p:sldLayoutId id="2147484058" r:id="rId189"/>
    <p:sldLayoutId id="2147484059" r:id="rId190"/>
    <p:sldLayoutId id="2147484060" r:id="rId191"/>
    <p:sldLayoutId id="2147484061" r:id="rId192"/>
    <p:sldLayoutId id="2147484062" r:id="rId193"/>
    <p:sldLayoutId id="2147484063" r:id="rId194"/>
    <p:sldLayoutId id="2147484064" r:id="rId195"/>
    <p:sldLayoutId id="2147484065" r:id="rId196"/>
    <p:sldLayoutId id="2147484066" r:id="rId197"/>
    <p:sldLayoutId id="2147484067" r:id="rId198"/>
    <p:sldLayoutId id="2147484068" r:id="rId199"/>
    <p:sldLayoutId id="2147484069" r:id="rId200"/>
    <p:sldLayoutId id="2147484070" r:id="rId201"/>
    <p:sldLayoutId id="2147484071" r:id="rId202"/>
    <p:sldLayoutId id="2147484072" r:id="rId203"/>
    <p:sldLayoutId id="2147484073" r:id="rId204"/>
    <p:sldLayoutId id="2147484074" r:id="rId205"/>
    <p:sldLayoutId id="2147484075" r:id="rId206"/>
    <p:sldLayoutId id="2147484076" r:id="rId207"/>
    <p:sldLayoutId id="2147484077" r:id="rId208"/>
    <p:sldLayoutId id="2147484078" r:id="rId209"/>
    <p:sldLayoutId id="2147484079" r:id="rId210"/>
    <p:sldLayoutId id="2147484080" r:id="rId211"/>
    <p:sldLayoutId id="2147484081" r:id="rId212"/>
    <p:sldLayoutId id="2147484082" r:id="rId213"/>
    <p:sldLayoutId id="2147484083" r:id="rId214"/>
    <p:sldLayoutId id="2147484084" r:id="rId215"/>
    <p:sldLayoutId id="2147484085" r:id="rId216"/>
    <p:sldLayoutId id="2147484086" r:id="rId217"/>
    <p:sldLayoutId id="2147484087" r:id="rId218"/>
    <p:sldLayoutId id="2147484088" r:id="rId219"/>
    <p:sldLayoutId id="2147484089" r:id="rId220"/>
    <p:sldLayoutId id="2147484090" r:id="rId221"/>
    <p:sldLayoutId id="2147484091" r:id="rId222"/>
    <p:sldLayoutId id="2147484092" r:id="rId223"/>
    <p:sldLayoutId id="2147484093" r:id="rId224"/>
    <p:sldLayoutId id="2147484094" r:id="rId225"/>
    <p:sldLayoutId id="2147484095" r:id="rId226"/>
    <p:sldLayoutId id="2147484096" r:id="rId227"/>
    <p:sldLayoutId id="2147484097" r:id="rId228"/>
    <p:sldLayoutId id="2147484098" r:id="rId229"/>
    <p:sldLayoutId id="2147484099" r:id="rId230"/>
    <p:sldLayoutId id="2147484100" r:id="rId231"/>
    <p:sldLayoutId id="2147484101" r:id="rId232"/>
    <p:sldLayoutId id="2147484102" r:id="rId233"/>
    <p:sldLayoutId id="2147484103" r:id="rId234"/>
    <p:sldLayoutId id="2147484104" r:id="rId235"/>
    <p:sldLayoutId id="2147484105" r:id="rId236"/>
    <p:sldLayoutId id="2147484106" r:id="rId237"/>
    <p:sldLayoutId id="2147484107" r:id="rId238"/>
    <p:sldLayoutId id="2147484108" r:id="rId239"/>
    <p:sldLayoutId id="2147484109" r:id="rId240"/>
    <p:sldLayoutId id="2147484110" r:id="rId241"/>
    <p:sldLayoutId id="2147484111" r:id="rId242"/>
    <p:sldLayoutId id="2147484112" r:id="rId243"/>
    <p:sldLayoutId id="2147484113" r:id="rId244"/>
    <p:sldLayoutId id="2147484114" r:id="rId245"/>
    <p:sldLayoutId id="2147484115" r:id="rId246"/>
    <p:sldLayoutId id="2147484116" r:id="rId247"/>
    <p:sldLayoutId id="2147484117" r:id="rId248"/>
    <p:sldLayoutId id="2147484118" r:id="rId249"/>
    <p:sldLayoutId id="2147484119" r:id="rId250"/>
    <p:sldLayoutId id="2147484120" r:id="rId251"/>
    <p:sldLayoutId id="2147484121" r:id="rId252"/>
    <p:sldLayoutId id="2147484122" r:id="rId253"/>
    <p:sldLayoutId id="2147484123" r:id="rId254"/>
    <p:sldLayoutId id="2147484124" r:id="rId255"/>
    <p:sldLayoutId id="2147484125" r:id="rId256"/>
    <p:sldLayoutId id="2147484126" r:id="rId257"/>
    <p:sldLayoutId id="2147484127" r:id="rId258"/>
    <p:sldLayoutId id="2147484128" r:id="rId259"/>
    <p:sldLayoutId id="2147484129" r:id="rId260"/>
    <p:sldLayoutId id="2147484130" r:id="rId261"/>
    <p:sldLayoutId id="2147484131" r:id="rId262"/>
    <p:sldLayoutId id="2147484132" r:id="rId263"/>
    <p:sldLayoutId id="2147484133" r:id="rId264"/>
    <p:sldLayoutId id="2147484134" r:id="rId265"/>
    <p:sldLayoutId id="2147484135" r:id="rId266"/>
    <p:sldLayoutId id="2147484136" r:id="rId267"/>
    <p:sldLayoutId id="2147484137" r:id="rId268"/>
    <p:sldLayoutId id="2147484138" r:id="rId269"/>
    <p:sldLayoutId id="2147484139" r:id="rId270"/>
    <p:sldLayoutId id="2147484140" r:id="rId271"/>
    <p:sldLayoutId id="2147484141" r:id="rId272"/>
    <p:sldLayoutId id="2147484142" r:id="rId273"/>
    <p:sldLayoutId id="2147484143" r:id="rId274"/>
    <p:sldLayoutId id="2147484144" r:id="rId275"/>
    <p:sldLayoutId id="2147484145" r:id="rId276"/>
    <p:sldLayoutId id="2147484146" r:id="rId277"/>
    <p:sldLayoutId id="2147484147" r:id="rId278"/>
    <p:sldLayoutId id="2147484148" r:id="rId279"/>
    <p:sldLayoutId id="2147484149" r:id="rId280"/>
    <p:sldLayoutId id="2147484150" r:id="rId281"/>
    <p:sldLayoutId id="2147484151" r:id="rId282"/>
    <p:sldLayoutId id="2147484152" r:id="rId283"/>
    <p:sldLayoutId id="2147484153" r:id="rId284"/>
    <p:sldLayoutId id="2147484154" r:id="rId285"/>
    <p:sldLayoutId id="2147484155" r:id="rId286"/>
    <p:sldLayoutId id="2147484156" r:id="rId287"/>
    <p:sldLayoutId id="2147484157" r:id="rId288"/>
    <p:sldLayoutId id="2147484158" r:id="rId289"/>
    <p:sldLayoutId id="2147484159" r:id="rId290"/>
    <p:sldLayoutId id="2147484160" r:id="rId291"/>
    <p:sldLayoutId id="2147484161" r:id="rId292"/>
    <p:sldLayoutId id="2147484162" r:id="rId293"/>
    <p:sldLayoutId id="2147484163" r:id="rId294"/>
    <p:sldLayoutId id="2147484164" r:id="rId295"/>
    <p:sldLayoutId id="2147484165" r:id="rId296"/>
    <p:sldLayoutId id="2147484166" r:id="rId297"/>
    <p:sldLayoutId id="2147484167" r:id="rId298"/>
    <p:sldLayoutId id="2147484168" r:id="rId299"/>
    <p:sldLayoutId id="2147484169" r:id="rId300"/>
    <p:sldLayoutId id="2147484170" r:id="rId301"/>
    <p:sldLayoutId id="2147484171" r:id="rId302"/>
    <p:sldLayoutId id="2147484172" r:id="rId303"/>
    <p:sldLayoutId id="2147484173" r:id="rId304"/>
    <p:sldLayoutId id="2147484174" r:id="rId305"/>
    <p:sldLayoutId id="2147484175" r:id="rId306"/>
    <p:sldLayoutId id="2147484176" r:id="rId307"/>
    <p:sldLayoutId id="2147484177" r:id="rId308"/>
    <p:sldLayoutId id="2147484178" r:id="rId309"/>
    <p:sldLayoutId id="2147484179" r:id="rId310"/>
    <p:sldLayoutId id="2147484180" r:id="rId311"/>
    <p:sldLayoutId id="2147484181" r:id="rId312"/>
    <p:sldLayoutId id="2147484182" r:id="rId313"/>
    <p:sldLayoutId id="2147484183" r:id="rId314"/>
    <p:sldLayoutId id="2147484184" r:id="rId315"/>
    <p:sldLayoutId id="2147484185" r:id="rId316"/>
    <p:sldLayoutId id="2147484186" r:id="rId317"/>
    <p:sldLayoutId id="2147484187" r:id="rId318"/>
    <p:sldLayoutId id="2147484188" r:id="rId319"/>
    <p:sldLayoutId id="2147484189" r:id="rId320"/>
    <p:sldLayoutId id="2147484190" r:id="rId321"/>
    <p:sldLayoutId id="2147484191" r:id="rId322"/>
    <p:sldLayoutId id="2147484192" r:id="rId323"/>
    <p:sldLayoutId id="2147484193" r:id="rId324"/>
    <p:sldLayoutId id="2147484194" r:id="rId325"/>
    <p:sldLayoutId id="2147484195" r:id="rId326"/>
    <p:sldLayoutId id="2147484196" r:id="rId327"/>
    <p:sldLayoutId id="2147484197" r:id="rId328"/>
    <p:sldLayoutId id="2147484198" r:id="rId329"/>
    <p:sldLayoutId id="2147484199" r:id="rId330"/>
    <p:sldLayoutId id="2147484200" r:id="rId331"/>
    <p:sldLayoutId id="2147484201" r:id="rId332"/>
    <p:sldLayoutId id="2147484202" r:id="rId333"/>
    <p:sldLayoutId id="2147484203" r:id="rId334"/>
    <p:sldLayoutId id="2147484204" r:id="rId335"/>
    <p:sldLayoutId id="2147484205" r:id="rId336"/>
    <p:sldLayoutId id="2147484206" r:id="rId337"/>
    <p:sldLayoutId id="2147484207" r:id="rId338"/>
    <p:sldLayoutId id="2147484208" r:id="rId339"/>
    <p:sldLayoutId id="2147484209" r:id="rId340"/>
    <p:sldLayoutId id="2147484210" r:id="rId341"/>
    <p:sldLayoutId id="2147484211" r:id="rId342"/>
    <p:sldLayoutId id="2147484212" r:id="rId343"/>
    <p:sldLayoutId id="2147484213" r:id="rId344"/>
    <p:sldLayoutId id="2147484214" r:id="rId345"/>
    <p:sldLayoutId id="2147484215" r:id="rId346"/>
    <p:sldLayoutId id="2147484216" r:id="rId347"/>
    <p:sldLayoutId id="2147484217" r:id="rId348"/>
    <p:sldLayoutId id="2147484218" r:id="rId349"/>
    <p:sldLayoutId id="2147484219" r:id="rId350"/>
    <p:sldLayoutId id="2147484220" r:id="rId351"/>
    <p:sldLayoutId id="2147484221" r:id="rId352"/>
    <p:sldLayoutId id="2147484222" r:id="rId353"/>
    <p:sldLayoutId id="2147484223" r:id="rId354"/>
    <p:sldLayoutId id="2147484224" r:id="rId355"/>
    <p:sldLayoutId id="2147484225" r:id="rId356"/>
    <p:sldLayoutId id="2147484226" r:id="rId357"/>
    <p:sldLayoutId id="2147484227" r:id="rId358"/>
    <p:sldLayoutId id="2147484228" r:id="rId359"/>
    <p:sldLayoutId id="2147484229" r:id="rId360"/>
    <p:sldLayoutId id="2147484230" r:id="rId361"/>
    <p:sldLayoutId id="2147484231" r:id="rId362"/>
    <p:sldLayoutId id="2147484232" r:id="rId363"/>
    <p:sldLayoutId id="2147484233" r:id="rId364"/>
    <p:sldLayoutId id="2147484234" r:id="rId365"/>
    <p:sldLayoutId id="2147484235" r:id="rId366"/>
    <p:sldLayoutId id="2147484236" r:id="rId367"/>
    <p:sldLayoutId id="2147484237" r:id="rId368"/>
    <p:sldLayoutId id="2147484238" r:id="rId369"/>
    <p:sldLayoutId id="2147484239" r:id="rId370"/>
    <p:sldLayoutId id="2147484240" r:id="rId371"/>
    <p:sldLayoutId id="2147484241" r:id="rId372"/>
    <p:sldLayoutId id="2147484242" r:id="rId373"/>
    <p:sldLayoutId id="2147484243" r:id="rId374"/>
    <p:sldLayoutId id="2147484244" r:id="rId375"/>
    <p:sldLayoutId id="2147484245" r:id="rId376"/>
    <p:sldLayoutId id="2147484246" r:id="rId377"/>
    <p:sldLayoutId id="2147484247" r:id="rId378"/>
    <p:sldLayoutId id="2147484248" r:id="rId379"/>
    <p:sldLayoutId id="2147484249" r:id="rId380"/>
    <p:sldLayoutId id="2147484250" r:id="rId381"/>
    <p:sldLayoutId id="2147484251" r:id="rId382"/>
    <p:sldLayoutId id="2147484252" r:id="rId383"/>
    <p:sldLayoutId id="2147484253" r:id="rId384"/>
    <p:sldLayoutId id="2147484254" r:id="rId385"/>
    <p:sldLayoutId id="2147484255" r:id="rId386"/>
    <p:sldLayoutId id="2147484256" r:id="rId387"/>
    <p:sldLayoutId id="2147484257" r:id="rId388"/>
    <p:sldLayoutId id="2147484258" r:id="rId389"/>
    <p:sldLayoutId id="2147484259" r:id="rId390"/>
    <p:sldLayoutId id="2147484260" r:id="rId391"/>
    <p:sldLayoutId id="2147484261" r:id="rId392"/>
    <p:sldLayoutId id="2147484262" r:id="rId393"/>
    <p:sldLayoutId id="2147484263" r:id="rId394"/>
    <p:sldLayoutId id="2147484264" r:id="rId395"/>
    <p:sldLayoutId id="2147484265" r:id="rId396"/>
    <p:sldLayoutId id="2147484266" r:id="rId397"/>
    <p:sldLayoutId id="2147484267" r:id="rId398"/>
    <p:sldLayoutId id="2147484268" r:id="rId399"/>
    <p:sldLayoutId id="2147484269" r:id="rId400"/>
    <p:sldLayoutId id="2147484270" r:id="rId401"/>
    <p:sldLayoutId id="2147484271" r:id="rId402"/>
    <p:sldLayoutId id="2147484272" r:id="rId403"/>
    <p:sldLayoutId id="2147484273" r:id="rId404"/>
    <p:sldLayoutId id="2147484274" r:id="rId405"/>
    <p:sldLayoutId id="2147484275" r:id="rId406"/>
    <p:sldLayoutId id="2147484276" r:id="rId407"/>
    <p:sldLayoutId id="2147484277" r:id="rId408"/>
    <p:sldLayoutId id="2147484278" r:id="rId409"/>
    <p:sldLayoutId id="2147484279" r:id="rId410"/>
    <p:sldLayoutId id="2147484280" r:id="rId411"/>
    <p:sldLayoutId id="2147484281" r:id="rId412"/>
    <p:sldLayoutId id="2147484282" r:id="rId413"/>
    <p:sldLayoutId id="2147484283" r:id="rId414"/>
    <p:sldLayoutId id="2147484284" r:id="rId415"/>
    <p:sldLayoutId id="2147484285" r:id="rId416"/>
    <p:sldLayoutId id="2147484286" r:id="rId417"/>
    <p:sldLayoutId id="2147484287" r:id="rId418"/>
    <p:sldLayoutId id="2147484288" r:id="rId419"/>
    <p:sldLayoutId id="2147484289" r:id="rId420"/>
    <p:sldLayoutId id="2147484290" r:id="rId421"/>
    <p:sldLayoutId id="2147484291" r:id="rId422"/>
    <p:sldLayoutId id="2147484292" r:id="rId423"/>
    <p:sldLayoutId id="2147484293" r:id="rId424"/>
    <p:sldLayoutId id="2147484294" r:id="rId425"/>
    <p:sldLayoutId id="2147484295" r:id="rId426"/>
    <p:sldLayoutId id="2147484296" r:id="rId427"/>
    <p:sldLayoutId id="2147484297" r:id="rId428"/>
    <p:sldLayoutId id="2147484298" r:id="rId429"/>
    <p:sldLayoutId id="2147484299" r:id="rId430"/>
    <p:sldLayoutId id="2147484300" r:id="rId431"/>
    <p:sldLayoutId id="2147484301" r:id="rId432"/>
    <p:sldLayoutId id="2147484302" r:id="rId433"/>
    <p:sldLayoutId id="2147484303" r:id="rId434"/>
    <p:sldLayoutId id="2147484304" r:id="rId435"/>
    <p:sldLayoutId id="2147484305" r:id="rId436"/>
    <p:sldLayoutId id="2147484306" r:id="rId437"/>
    <p:sldLayoutId id="2147484307" r:id="rId438"/>
    <p:sldLayoutId id="2147484308" r:id="rId439"/>
    <p:sldLayoutId id="2147484309" r:id="rId440"/>
    <p:sldLayoutId id="2147484310" r:id="rId441"/>
    <p:sldLayoutId id="2147484311" r:id="rId442"/>
    <p:sldLayoutId id="2147484312" r:id="rId443"/>
    <p:sldLayoutId id="2147484313" r:id="rId444"/>
    <p:sldLayoutId id="2147484314" r:id="rId445"/>
    <p:sldLayoutId id="2147484315" r:id="rId446"/>
    <p:sldLayoutId id="2147484316" r:id="rId447"/>
    <p:sldLayoutId id="2147484317" r:id="rId448"/>
    <p:sldLayoutId id="2147484318" r:id="rId449"/>
    <p:sldLayoutId id="2147484319" r:id="rId450"/>
    <p:sldLayoutId id="2147484320" r:id="rId451"/>
    <p:sldLayoutId id="2147484321" r:id="rId452"/>
    <p:sldLayoutId id="2147484322" r:id="rId453"/>
    <p:sldLayoutId id="2147484323" r:id="rId454"/>
    <p:sldLayoutId id="2147484324" r:id="rId455"/>
    <p:sldLayoutId id="2147484325" r:id="rId456"/>
    <p:sldLayoutId id="2147484326" r:id="rId457"/>
    <p:sldLayoutId id="2147484327" r:id="rId458"/>
    <p:sldLayoutId id="2147484328" r:id="rId459"/>
    <p:sldLayoutId id="2147484329" r:id="rId460"/>
    <p:sldLayoutId id="2147484330" r:id="rId461"/>
    <p:sldLayoutId id="2147484331" r:id="rId462"/>
    <p:sldLayoutId id="2147484332" r:id="rId463"/>
    <p:sldLayoutId id="2147484333" r:id="rId464"/>
    <p:sldLayoutId id="2147484334" r:id="rId465"/>
    <p:sldLayoutId id="2147484335" r:id="rId466"/>
    <p:sldLayoutId id="2147484336" r:id="rId467"/>
    <p:sldLayoutId id="2147484337" r:id="rId468"/>
    <p:sldLayoutId id="2147484338" r:id="rId469"/>
    <p:sldLayoutId id="2147484339" r:id="rId470"/>
    <p:sldLayoutId id="2147484340" r:id="rId471"/>
    <p:sldLayoutId id="2147484341" r:id="rId472"/>
    <p:sldLayoutId id="2147484342" r:id="rId473"/>
    <p:sldLayoutId id="2147484343" r:id="rId474"/>
    <p:sldLayoutId id="2147484344" r:id="rId475"/>
    <p:sldLayoutId id="2147484345" r:id="rId476"/>
    <p:sldLayoutId id="2147484346" r:id="rId477"/>
    <p:sldLayoutId id="2147484347" r:id="rId478"/>
    <p:sldLayoutId id="2147484348" r:id="rId479"/>
    <p:sldLayoutId id="2147484349" r:id="rId480"/>
    <p:sldLayoutId id="2147484350" r:id="rId481"/>
    <p:sldLayoutId id="2147484351" r:id="rId482"/>
    <p:sldLayoutId id="2147484352" r:id="rId483"/>
    <p:sldLayoutId id="2147484353" r:id="rId484"/>
    <p:sldLayoutId id="2147484354" r:id="rId485"/>
    <p:sldLayoutId id="2147484355" r:id="rId486"/>
    <p:sldLayoutId id="2147484356" r:id="rId487"/>
    <p:sldLayoutId id="2147484357" r:id="rId488"/>
    <p:sldLayoutId id="2147484358" r:id="rId489"/>
    <p:sldLayoutId id="2147484359" r:id="rId490"/>
    <p:sldLayoutId id="2147484360" r:id="rId491"/>
    <p:sldLayoutId id="2147484361" r:id="rId492"/>
    <p:sldLayoutId id="2147484362" r:id="rId493"/>
    <p:sldLayoutId id="2147484363" r:id="rId494"/>
    <p:sldLayoutId id="2147484364" r:id="rId495"/>
    <p:sldLayoutId id="2147484365" r:id="rId496"/>
    <p:sldLayoutId id="2147484366" r:id="rId497"/>
    <p:sldLayoutId id="2147484367" r:id="rId498"/>
    <p:sldLayoutId id="2147484368" r:id="rId499"/>
    <p:sldLayoutId id="2147484369" r:id="rId500"/>
    <p:sldLayoutId id="2147484370" r:id="rId501"/>
    <p:sldLayoutId id="2147484371" r:id="rId502"/>
    <p:sldLayoutId id="2147484372" r:id="rId503"/>
    <p:sldLayoutId id="2147484373" r:id="rId504"/>
    <p:sldLayoutId id="2147484374" r:id="rId505"/>
    <p:sldLayoutId id="2147484375" r:id="rId506"/>
    <p:sldLayoutId id="2147484376" r:id="rId507"/>
    <p:sldLayoutId id="2147484377" r:id="rId508"/>
    <p:sldLayoutId id="2147484378" r:id="rId509"/>
    <p:sldLayoutId id="2147484379" r:id="rId510"/>
    <p:sldLayoutId id="2147484380" r:id="rId511"/>
    <p:sldLayoutId id="2147484381" r:id="rId512"/>
    <p:sldLayoutId id="2147484382" r:id="rId513"/>
    <p:sldLayoutId id="2147484383" r:id="rId514"/>
    <p:sldLayoutId id="2147484384" r:id="rId515"/>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network.pivotal.io/products/pivotal-container-service/%23/releases/43085/file_groups/848" TargetMode="External"/><Relationship Id="rId4"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t>Boyi Liang</a:t>
            </a:r>
          </a:p>
          <a:p>
            <a:pPr marL="0" lvl="0" indent="0" rtl="0">
              <a:spcBef>
                <a:spcPts val="0"/>
              </a:spcBef>
              <a:spcAft>
                <a:spcPts val="0"/>
              </a:spcAft>
              <a:buNone/>
            </a:pPr>
            <a:r>
              <a:rPr lang="en" b="1" dirty="0" smtClean="0"/>
              <a:t>Steven Ge</a:t>
            </a:r>
          </a:p>
          <a:p>
            <a:pPr marL="0" lvl="0" indent="0" rtl="0">
              <a:spcBef>
                <a:spcPts val="0"/>
              </a:spcBef>
              <a:spcAft>
                <a:spcPts val="0"/>
              </a:spcAft>
              <a:buNone/>
            </a:pPr>
            <a:r>
              <a:rPr lang="en" dirty="0" smtClean="0"/>
              <a:t>Solutions Architect</a:t>
            </a:r>
            <a:endParaRPr dirty="0"/>
          </a:p>
        </p:txBody>
      </p:sp>
      <p:sp>
        <p:nvSpPr>
          <p:cNvPr id="508" name="Shape 508"/>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PKS workshop</a:t>
            </a:r>
            <a:endParaRPr b="0" dirty="0"/>
          </a:p>
        </p:txBody>
      </p:sp>
      <p:sp>
        <p:nvSpPr>
          <p:cNvPr id="509" name="Shape 509"/>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980245" y="1190684"/>
            <a:ext cx="7430699" cy="3566736"/>
          </a:xfrm>
          <a:prstGeom prst="rect">
            <a:avLst/>
          </a:prstGeom>
        </p:spPr>
      </p:pic>
    </p:spTree>
    <p:extLst>
      <p:ext uri="{BB962C8B-B14F-4D97-AF65-F5344CB8AC3E}">
        <p14:creationId xmlns:p14="http://schemas.microsoft.com/office/powerpoint/2010/main" val="39929626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828012" y="1017725"/>
            <a:ext cx="7193415" cy="4053432"/>
          </a:xfrm>
          <a:prstGeom prst="rect">
            <a:avLst/>
          </a:prstGeom>
        </p:spPr>
      </p:pic>
    </p:spTree>
    <p:extLst>
      <p:ext uri="{BB962C8B-B14F-4D97-AF65-F5344CB8AC3E}">
        <p14:creationId xmlns:p14="http://schemas.microsoft.com/office/powerpoint/2010/main" val="18446715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1039914" y="1425508"/>
            <a:ext cx="6731740" cy="3353200"/>
          </a:xfrm>
          <a:prstGeom prst="rect">
            <a:avLst/>
          </a:prstGeom>
        </p:spPr>
      </p:pic>
    </p:spTree>
    <p:extLst>
      <p:ext uri="{BB962C8B-B14F-4D97-AF65-F5344CB8AC3E}">
        <p14:creationId xmlns:p14="http://schemas.microsoft.com/office/powerpoint/2010/main" val="41056221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1065485" y="1167519"/>
            <a:ext cx="6927789" cy="3560848"/>
          </a:xfrm>
          <a:prstGeom prst="rect">
            <a:avLst/>
          </a:prstGeom>
        </p:spPr>
      </p:pic>
    </p:spTree>
    <p:extLst>
      <p:ext uri="{BB962C8B-B14F-4D97-AF65-F5344CB8AC3E}">
        <p14:creationId xmlns:p14="http://schemas.microsoft.com/office/powerpoint/2010/main" val="4686049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smtClean="0"/>
              <a:t>PKS</a:t>
            </a:r>
            <a:endParaRPr lang="en-US" dirty="0"/>
          </a:p>
        </p:txBody>
      </p:sp>
    </p:spTree>
    <p:extLst>
      <p:ext uri="{BB962C8B-B14F-4D97-AF65-F5344CB8AC3E}">
        <p14:creationId xmlns:p14="http://schemas.microsoft.com/office/powerpoint/2010/main" val="5625600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2"/>
        <p:cNvGrpSpPr/>
        <p:nvPr/>
      </p:nvGrpSpPr>
      <p:grpSpPr>
        <a:xfrm>
          <a:off x="0" y="0"/>
          <a:ext cx="0" cy="0"/>
          <a:chOff x="0" y="0"/>
          <a:chExt cx="0" cy="0"/>
        </a:xfrm>
      </p:grpSpPr>
      <p:pic>
        <p:nvPicPr>
          <p:cNvPr id="5183" name="Shape 5183"/>
          <p:cNvPicPr preferRelativeResize="0"/>
          <p:nvPr/>
        </p:nvPicPr>
        <p:blipFill>
          <a:blip r:embed="rId3">
            <a:alphaModFix/>
          </a:blip>
          <a:stretch>
            <a:fillRect/>
          </a:stretch>
        </p:blipFill>
        <p:spPr>
          <a:xfrm>
            <a:off x="1119675" y="309799"/>
            <a:ext cx="2536450" cy="688499"/>
          </a:xfrm>
          <a:prstGeom prst="rect">
            <a:avLst/>
          </a:prstGeom>
          <a:noFill/>
          <a:ln>
            <a:noFill/>
          </a:ln>
        </p:spPr>
      </p:pic>
      <p:sp>
        <p:nvSpPr>
          <p:cNvPr id="5184" name="Shape 5184"/>
          <p:cNvSpPr txBox="1"/>
          <p:nvPr/>
        </p:nvSpPr>
        <p:spPr>
          <a:xfrm>
            <a:off x="1119675" y="1253700"/>
            <a:ext cx="7012500" cy="1161300"/>
          </a:xfrm>
          <a:prstGeom prst="rect">
            <a:avLst/>
          </a:prstGeom>
          <a:noFill/>
          <a:ln>
            <a:noFill/>
          </a:ln>
        </p:spPr>
        <p:txBody>
          <a:bodyPr lIns="91425" tIns="91425" rIns="91425" bIns="91425" anchor="t" anchorCtr="0">
            <a:noAutofit/>
          </a:bodyPr>
          <a:lstStyle/>
          <a:p>
            <a:pPr algn="ctr">
              <a:buClrTx/>
              <a:buFontTx/>
              <a:buNone/>
            </a:pPr>
            <a:r>
              <a:rPr lang="en" sz="2000" dirty="0" smtClean="0"/>
              <a:t>“</a:t>
            </a:r>
            <a:r>
              <a:rPr lang="zh-CN" altLang="en-US" sz="2000" dirty="0" smtClean="0"/>
              <a:t>给我运行容器</a:t>
            </a:r>
            <a:r>
              <a:rPr lang="en" sz="2000" dirty="0" smtClean="0"/>
              <a:t>. </a:t>
            </a:r>
            <a:r>
              <a:rPr lang="zh-CN" altLang="en-US" sz="2000" dirty="0" smtClean="0"/>
              <a:t>我会提供和管理容器镜像、配置端口绑定、路由和依赖性</a:t>
            </a:r>
            <a:r>
              <a:rPr lang="en" sz="2000" dirty="0" smtClean="0"/>
              <a:t>”</a:t>
            </a:r>
            <a:endParaRPr lang="en" sz="2000" dirty="0"/>
          </a:p>
        </p:txBody>
      </p:sp>
      <p:sp>
        <p:nvSpPr>
          <p:cNvPr id="5185" name="Shape 5185"/>
          <p:cNvSpPr txBox="1"/>
          <p:nvPr/>
        </p:nvSpPr>
        <p:spPr>
          <a:xfrm>
            <a:off x="1119675" y="3069425"/>
            <a:ext cx="7647900" cy="1806581"/>
          </a:xfrm>
          <a:prstGeom prst="rect">
            <a:avLst/>
          </a:prstGeom>
          <a:noFill/>
          <a:ln>
            <a:noFill/>
          </a:ln>
        </p:spPr>
        <p:txBody>
          <a:bodyPr lIns="91425" tIns="45700" rIns="91425" bIns="45700" anchor="t" anchorCtr="0">
            <a:noAutofit/>
          </a:bodyPr>
          <a:lstStyle/>
          <a:p>
            <a:pPr>
              <a:buClrTx/>
              <a:buFontTx/>
              <a:buNone/>
            </a:pPr>
            <a:r>
              <a:rPr lang="zh-CN" altLang="en-US" b="1" dirty="0" smtClean="0">
                <a:solidFill>
                  <a:srgbClr val="1AB9A5"/>
                </a:solidFill>
                <a:latin typeface="Proxima Nova"/>
                <a:ea typeface="Proxima Nova"/>
                <a:cs typeface="Proxima Nova"/>
                <a:sym typeface="Proxima Nova"/>
              </a:rPr>
              <a:t>开发者构建容器</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开发者负责打包构建容器，并且以容器为交付物，</a:t>
            </a:r>
            <a:endParaRPr lang="en" dirty="0">
              <a:solidFill>
                <a:srgbClr val="434343"/>
              </a:solidFill>
              <a:latin typeface="Proxima Nova"/>
              <a:ea typeface="Proxima Nova"/>
              <a:cs typeface="Proxima Nova"/>
              <a:sym typeface="Proxima Nova"/>
            </a:endParaRPr>
          </a:p>
          <a:p>
            <a:pPr>
              <a:buClrTx/>
              <a:buFontTx/>
              <a:buNone/>
            </a:pPr>
            <a:endParaRPr b="1" dirty="0">
              <a:solidFill>
                <a:srgbClr val="1AB9A5"/>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更高的灵活性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对于预先打包好的基于镜像的任务更易于部署</a:t>
            </a:r>
            <a:endParaRPr lang="en" dirty="0">
              <a:solidFill>
                <a:srgbClr val="434343"/>
              </a:solidFill>
              <a:latin typeface="Proxima Nova"/>
              <a:ea typeface="Proxima Nova"/>
              <a:cs typeface="Proxima Nova"/>
              <a:sym typeface="Proxima Nova"/>
            </a:endParaRPr>
          </a:p>
          <a:p>
            <a:pPr>
              <a:buClrTx/>
              <a:buFontTx/>
              <a:buNone/>
            </a:pPr>
            <a:endParaRPr dirty="0">
              <a:solidFill>
                <a:srgbClr val="434343"/>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更多的定制性</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提供了更多的扩展点，用于各种定制的可能</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Tx/>
              <a:buFontTx/>
              <a:buNone/>
            </a:pPr>
            <a:endParaRPr dirty="0">
              <a:solidFill>
                <a:srgbClr val="434343"/>
              </a:solidFill>
              <a:latin typeface="Proxima Nova"/>
              <a:ea typeface="Proxima Nova"/>
              <a:cs typeface="Proxima Nova"/>
              <a:sym typeface="Proxima Nova"/>
            </a:endParaRPr>
          </a:p>
          <a:p>
            <a:pPr>
              <a:buClrTx/>
              <a:buFontTx/>
              <a:buNone/>
            </a:pPr>
            <a:r>
              <a:rPr lang="zh-CN" altLang="en-US" b="1" dirty="0" smtClean="0">
                <a:solidFill>
                  <a:srgbClr val="1AB9A5"/>
                </a:solidFill>
                <a:latin typeface="Proxima Nova"/>
                <a:ea typeface="Proxima Nova"/>
                <a:cs typeface="Proxima Nova"/>
                <a:sym typeface="Proxima Nova"/>
              </a:rPr>
              <a:t>更多的控制</a:t>
            </a:r>
            <a:r>
              <a:rPr lang="en" b="1" dirty="0" smtClean="0">
                <a:solidFill>
                  <a:srgbClr val="1AB9A5"/>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K8s</a:t>
            </a:r>
            <a:r>
              <a:rPr lang="zh-CN" altLang="en-US" dirty="0" smtClean="0">
                <a:solidFill>
                  <a:srgbClr val="434343"/>
                </a:solidFill>
                <a:latin typeface="Proxima Nova"/>
                <a:ea typeface="Proxima Nova"/>
                <a:cs typeface="Proxima Nova"/>
                <a:sym typeface="Proxima Nova"/>
              </a:rPr>
              <a:t>提供了显式的端口绑定和容器共置</a:t>
            </a:r>
            <a:r>
              <a:rPr lang="en-US" altLang="zh-CN" dirty="0" smtClean="0">
                <a:solidFill>
                  <a:srgbClr val="434343"/>
                </a:solidFill>
                <a:latin typeface="Proxima Nova"/>
                <a:ea typeface="Proxima Nova"/>
                <a:cs typeface="Proxima Nova"/>
                <a:sym typeface="Proxima Nova"/>
              </a:rPr>
              <a:t>(Pods)</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Tx/>
              <a:buFontTx/>
              <a:buNone/>
            </a:pPr>
            <a:r>
              <a:rPr lang="en" b="1" dirty="0">
                <a:solidFill>
                  <a:srgbClr val="FFFFFF"/>
                </a:solidFill>
                <a:latin typeface="Proxima Nova"/>
                <a:ea typeface="Proxima Nova"/>
                <a:cs typeface="Proxima Nova"/>
                <a:sym typeface="Proxima Nova"/>
              </a:rPr>
              <a:t/>
            </a:r>
            <a:br>
              <a:rPr lang="en" b="1" dirty="0">
                <a:solidFill>
                  <a:srgbClr val="FFFFFF"/>
                </a:solidFill>
                <a:latin typeface="Proxima Nova"/>
                <a:ea typeface="Proxima Nova"/>
                <a:cs typeface="Proxima Nova"/>
                <a:sym typeface="Proxima Nova"/>
              </a:rPr>
            </a:br>
            <a:endParaRPr lang="en" b="1" dirty="0">
              <a:solidFill>
                <a:srgbClr val="FFFFFF"/>
              </a:solidFill>
              <a:latin typeface="Proxima Nova"/>
              <a:ea typeface="Proxima Nova"/>
              <a:cs typeface="Proxima Nova"/>
              <a:sym typeface="Proxima Nova"/>
            </a:endParaRPr>
          </a:p>
        </p:txBody>
      </p:sp>
      <p:sp>
        <p:nvSpPr>
          <p:cNvPr id="5186" name="Shape 5186"/>
          <p:cNvSpPr txBox="1"/>
          <p:nvPr/>
        </p:nvSpPr>
        <p:spPr>
          <a:xfrm>
            <a:off x="1502775" y="2099025"/>
            <a:ext cx="6043500" cy="688500"/>
          </a:xfrm>
          <a:prstGeom prst="rect">
            <a:avLst/>
          </a:prstGeom>
          <a:noFill/>
          <a:ln>
            <a:noFill/>
          </a:ln>
        </p:spPr>
        <p:txBody>
          <a:bodyPr lIns="91425" tIns="91425" rIns="91425" bIns="91425" anchor="t" anchorCtr="0">
            <a:noAutofit/>
          </a:bodyPr>
          <a:lstStyle/>
          <a:p>
            <a:pPr algn="ctr">
              <a:buClrTx/>
              <a:buFontTx/>
              <a:buNone/>
            </a:pPr>
            <a:r>
              <a:rPr lang="zh-CN" altLang="en-US" sz="1800" b="1" dirty="0" smtClean="0">
                <a:solidFill>
                  <a:srgbClr val="00AE9E"/>
                </a:solidFill>
                <a:latin typeface="Proxima Nova"/>
                <a:ea typeface="Proxima Nova"/>
                <a:cs typeface="Proxima Nova"/>
                <a:sym typeface="Proxima Nova"/>
              </a:rPr>
              <a:t>适合套装软件、多端口的服务应用、以及需要精细控制的应用</a:t>
            </a:r>
            <a:endParaRPr lang="en" sz="1800" b="1" dirty="0">
              <a:solidFill>
                <a:srgbClr val="00AE9E"/>
              </a:solidFill>
              <a:latin typeface="Proxima Nova"/>
              <a:ea typeface="Proxima Nova"/>
              <a:cs typeface="Proxima Nova"/>
              <a:sym typeface="Proxima Nova"/>
            </a:endParaRPr>
          </a:p>
        </p:txBody>
      </p:sp>
      <p:sp>
        <p:nvSpPr>
          <p:cNvPr id="5187" name="Shape 5187"/>
          <p:cNvSpPr txBox="1"/>
          <p:nvPr/>
        </p:nvSpPr>
        <p:spPr>
          <a:xfrm>
            <a:off x="6246005" y="404158"/>
            <a:ext cx="1672800" cy="499800"/>
          </a:xfrm>
          <a:prstGeom prst="rect">
            <a:avLst/>
          </a:prstGeom>
          <a:noFill/>
          <a:ln>
            <a:noFill/>
          </a:ln>
        </p:spPr>
        <p:txBody>
          <a:bodyPr lIns="91425" tIns="91425" rIns="91425" bIns="91425" anchor="t" anchorCtr="0">
            <a:noAutofit/>
          </a:bodyPr>
          <a:lstStyle/>
          <a:p>
            <a:pPr>
              <a:buClrTx/>
              <a:buFontTx/>
              <a:buNone/>
            </a:pPr>
            <a:r>
              <a:rPr lang="en-US" altLang="zh-CN" sz="1500" b="1" dirty="0" err="1" smtClean="0">
                <a:solidFill>
                  <a:srgbClr val="1AB9A5"/>
                </a:solidFill>
                <a:latin typeface="Proxima Nova"/>
                <a:ea typeface="Proxima Nova"/>
                <a:cs typeface="Proxima Nova"/>
                <a:sym typeface="Proxima Nova"/>
              </a:rPr>
              <a:t>CaaS</a:t>
            </a:r>
            <a:r>
              <a:rPr lang="en" sz="1500" b="1" dirty="0" smtClean="0">
                <a:solidFill>
                  <a:srgbClr val="1AB9A5"/>
                </a:solidFill>
                <a:latin typeface="Proxima Nova"/>
                <a:ea typeface="Proxima Nova"/>
                <a:cs typeface="Proxima Nova"/>
                <a:sym typeface="Proxima Nova"/>
              </a:rPr>
              <a:t>(</a:t>
            </a:r>
            <a:r>
              <a:rPr lang="zh-CN" altLang="en-US" sz="1500" b="1" dirty="0" smtClean="0">
                <a:solidFill>
                  <a:srgbClr val="1AB9A5"/>
                </a:solidFill>
                <a:latin typeface="Proxima Nova"/>
                <a:ea typeface="Proxima Nova"/>
                <a:cs typeface="Proxima Nova"/>
                <a:sym typeface="Proxima Nova"/>
              </a:rPr>
              <a:t>容器编排</a:t>
            </a:r>
            <a:r>
              <a:rPr lang="en" sz="1500" b="1" dirty="0" smtClean="0">
                <a:solidFill>
                  <a:srgbClr val="1AB9A5"/>
                </a:solidFill>
                <a:latin typeface="Proxima Nova"/>
                <a:ea typeface="Proxima Nova"/>
                <a:cs typeface="Proxima Nova"/>
                <a:sym typeface="Proxima Nova"/>
              </a:rPr>
              <a:t>)</a:t>
            </a:r>
            <a:endParaRPr lang="en" sz="1500" b="1" dirty="0">
              <a:solidFill>
                <a:srgbClr val="1AB9A5"/>
              </a:solidFill>
              <a:latin typeface="Proxima Nova"/>
              <a:ea typeface="Proxima Nova"/>
              <a:cs typeface="Proxima Nova"/>
              <a:sym typeface="Proxima Nova"/>
            </a:endParaRPr>
          </a:p>
        </p:txBody>
      </p:sp>
      <p:sp>
        <p:nvSpPr>
          <p:cNvPr id="5188" name="Shape 5188"/>
          <p:cNvSpPr/>
          <p:nvPr/>
        </p:nvSpPr>
        <p:spPr>
          <a:xfrm rot="5400000">
            <a:off x="5996450" y="524169"/>
            <a:ext cx="214500" cy="180000"/>
          </a:xfrm>
          <a:prstGeom prst="triangle">
            <a:avLst>
              <a:gd name="adj" fmla="val 56256"/>
            </a:avLst>
          </a:prstGeom>
          <a:ln/>
        </p:spPr>
        <p:style>
          <a:lnRef idx="2">
            <a:schemeClr val="accent1"/>
          </a:lnRef>
          <a:fillRef idx="1">
            <a:schemeClr val="lt1"/>
          </a:fillRef>
          <a:effectRef idx="0">
            <a:schemeClr val="accent1"/>
          </a:effectRef>
          <a:fontRef idx="minor">
            <a:schemeClr val="dk1"/>
          </a:fontRef>
        </p:style>
        <p:txBody>
          <a:bodyPr lIns="91425" tIns="91425" rIns="91425" bIns="91425" anchor="ctr" anchorCtr="0">
            <a:noAutofit/>
          </a:bodyPr>
          <a:lstStyle/>
          <a:p>
            <a:pPr>
              <a:buClrTx/>
              <a:buFontTx/>
              <a:buNone/>
            </a:pPr>
            <a:endParaRPr>
              <a:solidFill>
                <a:srgbClr val="000000"/>
              </a:solidFill>
              <a:latin typeface="Arial"/>
            </a:endParaRPr>
          </a:p>
        </p:txBody>
      </p:sp>
    </p:spTree>
    <p:extLst>
      <p:ext uri="{BB962C8B-B14F-4D97-AF65-F5344CB8AC3E}">
        <p14:creationId xmlns:p14="http://schemas.microsoft.com/office/powerpoint/2010/main" val="338563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2"/>
        <p:cNvGrpSpPr/>
        <p:nvPr/>
      </p:nvGrpSpPr>
      <p:grpSpPr>
        <a:xfrm>
          <a:off x="0" y="0"/>
          <a:ext cx="0" cy="0"/>
          <a:chOff x="0" y="0"/>
          <a:chExt cx="0" cy="0"/>
        </a:xfrm>
      </p:grpSpPr>
      <p:sp>
        <p:nvSpPr>
          <p:cNvPr id="5193" name="Shape 519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pPr>
            <a:r>
              <a:rPr lang="zh-CN" altLang="en-US" sz="2400" dirty="0" smtClean="0">
                <a:solidFill>
                  <a:srgbClr val="008080"/>
                </a:solidFill>
                <a:latin typeface="黑体" panose="02010609060101010101" pitchFamily="49" charset="-122"/>
                <a:ea typeface="黑体" panose="02010609060101010101" pitchFamily="49" charset="-122"/>
              </a:rPr>
              <a:t>纯开源</a:t>
            </a:r>
            <a:r>
              <a:rPr lang="en" sz="2400" dirty="0" smtClean="0">
                <a:solidFill>
                  <a:srgbClr val="008080"/>
                </a:solidFill>
                <a:latin typeface="黑体" panose="02010609060101010101" pitchFamily="49" charset="-122"/>
                <a:ea typeface="黑体" panose="02010609060101010101" pitchFamily="49" charset="-122"/>
              </a:rPr>
              <a:t>Kubernetes – </a:t>
            </a:r>
            <a:r>
              <a:rPr lang="zh-CN" altLang="en-US" sz="2400" dirty="0" smtClean="0">
                <a:solidFill>
                  <a:srgbClr val="008080"/>
                </a:solidFill>
                <a:latin typeface="黑体" panose="02010609060101010101" pitchFamily="49" charset="-122"/>
                <a:ea typeface="黑体" panose="02010609060101010101" pitchFamily="49" charset="-122"/>
                <a:sym typeface="Arial"/>
              </a:rPr>
              <a:t>运维工作量大</a:t>
            </a:r>
            <a:endParaRPr lang="en" sz="2400" dirty="0">
              <a:solidFill>
                <a:srgbClr val="008080"/>
              </a:solidFill>
              <a:latin typeface="黑体" panose="02010609060101010101" pitchFamily="49" charset="-122"/>
              <a:ea typeface="黑体" panose="02010609060101010101" pitchFamily="49" charset="-122"/>
              <a:sym typeface="Arial"/>
            </a:endParaRPr>
          </a:p>
        </p:txBody>
      </p:sp>
      <p:cxnSp>
        <p:nvCxnSpPr>
          <p:cNvPr id="5194" name="Shape 5194"/>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95" name="Shape 5195"/>
          <p:cNvSpPr txBox="1"/>
          <p:nvPr/>
        </p:nvSpPr>
        <p:spPr>
          <a:xfrm>
            <a:off x="4935425" y="1110725"/>
            <a:ext cx="3884400" cy="37617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高可用性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没有开箱即用的系统集群部件的容错机制</a:t>
            </a:r>
            <a:r>
              <a:rPr lang="en-US" altLang="zh-CN" dirty="0" smtClean="0">
                <a:solidFill>
                  <a:srgbClr val="434343"/>
                </a:solidFill>
                <a:latin typeface="Proxima Nova"/>
                <a:ea typeface="Proxima Nova"/>
                <a:cs typeface="Proxima Nova"/>
                <a:sym typeface="Proxima Nova"/>
              </a:rPr>
              <a:t>(</a:t>
            </a:r>
            <a:r>
              <a:rPr lang="zh-CN" altLang="en-US" dirty="0" smtClean="0">
                <a:solidFill>
                  <a:srgbClr val="434343"/>
                </a:solidFill>
                <a:latin typeface="Proxima Nova"/>
                <a:ea typeface="Proxima Nova"/>
                <a:cs typeface="Proxima Nova"/>
                <a:sym typeface="Proxima Nova"/>
              </a:rPr>
              <a:t>比如</a:t>
            </a:r>
            <a:r>
              <a:rPr lang="en-US" altLang="zh-CN" dirty="0" smtClean="0">
                <a:solidFill>
                  <a:srgbClr val="434343"/>
                </a:solidFill>
                <a:latin typeface="Proxima Nova"/>
                <a:ea typeface="Proxima Nova"/>
                <a:cs typeface="Proxima Nova"/>
                <a:sym typeface="Proxima Nova"/>
              </a:rPr>
              <a:t>Master</a:t>
            </a:r>
            <a:r>
              <a:rPr lang="zh-CN" altLang="en-US" dirty="0" smtClean="0">
                <a:solidFill>
                  <a:srgbClr val="434343"/>
                </a:solidFill>
                <a:latin typeface="Proxima Nova"/>
                <a:ea typeface="Proxima Nova"/>
                <a:cs typeface="Proxima Nova"/>
                <a:sym typeface="Proxima Nova"/>
              </a:rPr>
              <a:t>节点和</a:t>
            </a:r>
            <a:r>
              <a:rPr lang="en-US" altLang="zh-CN" dirty="0" smtClean="0">
                <a:solidFill>
                  <a:srgbClr val="434343"/>
                </a:solidFill>
                <a:latin typeface="Proxima Nova"/>
                <a:ea typeface="Proxima Nova"/>
                <a:cs typeface="Proxima Nova"/>
                <a:sym typeface="Proxima Nova"/>
              </a:rPr>
              <a:t>ETCD</a:t>
            </a:r>
            <a:r>
              <a:rPr lang="zh-CN" altLang="en-US" dirty="0" smtClean="0">
                <a:solidFill>
                  <a:srgbClr val="434343"/>
                </a:solidFill>
                <a:latin typeface="Proxima Nova"/>
                <a:ea typeface="Proxima Nova"/>
                <a:cs typeface="Proxima Nova"/>
                <a:sym typeface="Proxima Nova"/>
              </a:rPr>
              <a:t>节点</a:t>
            </a:r>
            <a:r>
              <a:rPr lang="en-US" altLang="zh-C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弹性伸缩</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Kubernetes</a:t>
            </a:r>
            <a:r>
              <a:rPr lang="zh-CN" altLang="en-US" dirty="0" smtClean="0">
                <a:solidFill>
                  <a:srgbClr val="434343"/>
                </a:solidFill>
                <a:latin typeface="Proxima Nova"/>
                <a:ea typeface="Proxima Nova"/>
                <a:cs typeface="Proxima Nova"/>
                <a:sym typeface="Proxima Nova"/>
              </a:rPr>
              <a:t>支持容器、</a:t>
            </a:r>
            <a:r>
              <a:rPr lang="en-US" altLang="zh-CN" dirty="0" smtClean="0">
                <a:solidFill>
                  <a:srgbClr val="434343"/>
                </a:solidFill>
                <a:latin typeface="Proxima Nova"/>
                <a:ea typeface="Proxima Nova"/>
                <a:cs typeface="Proxima Nova"/>
                <a:sym typeface="Proxima Nova"/>
              </a:rPr>
              <a:t>Pod</a:t>
            </a:r>
            <a:r>
              <a:rPr lang="zh-CN" altLang="en-US" dirty="0" smtClean="0">
                <a:solidFill>
                  <a:srgbClr val="434343"/>
                </a:solidFill>
                <a:latin typeface="Proxima Nova"/>
                <a:ea typeface="Proxima Nova"/>
                <a:cs typeface="Proxima Nova"/>
                <a:sym typeface="Proxima Nova"/>
              </a:rPr>
              <a:t>和服务的弹性伸缩，但是不支持节点</a:t>
            </a:r>
            <a:r>
              <a:rPr lang="en-US" altLang="zh-CN" dirty="0" smtClean="0">
                <a:solidFill>
                  <a:srgbClr val="434343"/>
                </a:solidFill>
                <a:latin typeface="Proxima Nova"/>
                <a:ea typeface="Proxima Nova"/>
                <a:cs typeface="Proxima Nova"/>
                <a:sym typeface="Proxima Nova"/>
              </a:rPr>
              <a:t>/</a:t>
            </a:r>
            <a:r>
              <a:rPr lang="zh-CN" altLang="en-US" dirty="0" smtClean="0">
                <a:solidFill>
                  <a:srgbClr val="434343"/>
                </a:solidFill>
                <a:latin typeface="Proxima Nova"/>
                <a:ea typeface="Proxima Nova"/>
                <a:cs typeface="Proxima Nova"/>
                <a:sym typeface="Proxima Nova"/>
              </a:rPr>
              <a:t>虚机的弹性伸缩</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健康检查和自愈</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dirty="0" smtClean="0">
                <a:solidFill>
                  <a:srgbClr val="434343"/>
                </a:solidFill>
                <a:latin typeface="Proxima Nova"/>
                <a:ea typeface="Proxima Nova"/>
                <a:cs typeface="Proxima Nova"/>
                <a:sym typeface="Proxima Nova"/>
              </a:rPr>
              <a:t>Kubernetes</a:t>
            </a:r>
            <a:r>
              <a:rPr lang="zh-CN" altLang="en-US" dirty="0" smtClean="0">
                <a:solidFill>
                  <a:srgbClr val="434343"/>
                </a:solidFill>
                <a:latin typeface="Proxima Nova"/>
                <a:ea typeface="Proxima Nova"/>
                <a:cs typeface="Proxima Nova"/>
                <a:sym typeface="Proxima Nova"/>
              </a:rPr>
              <a:t>主要对节点的监控</a:t>
            </a:r>
            <a:r>
              <a:rPr lang="en" dirty="0" smtClean="0">
                <a:solidFill>
                  <a:srgbClr val="434343"/>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，缺乏虚机、进程等健康检查和自愈</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升级</a:t>
            </a:r>
            <a:r>
              <a:rPr lang="en" b="1" dirty="0" smtClean="0">
                <a:solidFill>
                  <a:srgbClr val="1AB9A5"/>
                </a:solidFill>
                <a:latin typeface="Proxima Nova"/>
                <a:ea typeface="Proxima Nova"/>
                <a:cs typeface="Proxima Nova"/>
                <a:sym typeface="Proxima Nova"/>
              </a:rPr>
              <a:t>.</a:t>
            </a:r>
            <a:r>
              <a:rPr lang="en" b="1" dirty="0" smtClean="0">
                <a:solidFill>
                  <a:srgbClr val="FFC85F"/>
                </a:solidFill>
                <a:latin typeface="Proxima Nova"/>
                <a:ea typeface="Proxima Nova"/>
                <a:cs typeface="Proxima Nova"/>
                <a:sym typeface="Proxima Nova"/>
              </a:rPr>
              <a:t> </a:t>
            </a:r>
            <a:r>
              <a:rPr lang="en" b="1"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在一个比较大的集群中滚动升级是比较困难的</a:t>
            </a:r>
            <a:endParaRPr lang="en" dirty="0">
              <a:solidFill>
                <a:srgbClr val="434343"/>
              </a:solidFill>
              <a:latin typeface="Proxima Nova"/>
              <a:ea typeface="Proxima Nova"/>
              <a:cs typeface="Proxima Nova"/>
              <a:sym typeface="Proxima Nova"/>
            </a:endParaRPr>
          </a:p>
        </p:txBody>
      </p:sp>
      <p:pic>
        <p:nvPicPr>
          <p:cNvPr id="5196" name="Shape 5196" descr="pasted-image.tiff"/>
          <p:cNvPicPr preferRelativeResize="0"/>
          <p:nvPr/>
        </p:nvPicPr>
        <p:blipFill rotWithShape="1">
          <a:blip r:embed="rId3">
            <a:alphaModFix/>
          </a:blip>
          <a:srcRect/>
          <a:stretch/>
        </p:blipFill>
        <p:spPr>
          <a:xfrm>
            <a:off x="1443467" y="1562600"/>
            <a:ext cx="650100" cy="630599"/>
          </a:xfrm>
          <a:prstGeom prst="rect">
            <a:avLst/>
          </a:prstGeom>
          <a:noFill/>
          <a:ln>
            <a:noFill/>
          </a:ln>
        </p:spPr>
      </p:pic>
      <p:cxnSp>
        <p:nvCxnSpPr>
          <p:cNvPr id="5197" name="Shape 5197"/>
          <p:cNvCxnSpPr/>
          <p:nvPr/>
        </p:nvCxnSpPr>
        <p:spPr>
          <a:xfrm rot="10800000">
            <a:off x="824957"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sp>
        <p:nvSpPr>
          <p:cNvPr id="5198" name="Shape 5198"/>
          <p:cNvSpPr/>
          <p:nvPr/>
        </p:nvSpPr>
        <p:spPr>
          <a:xfrm>
            <a:off x="747116" y="3203636"/>
            <a:ext cx="3125399" cy="371400"/>
          </a:xfrm>
          <a:prstGeom prst="rect">
            <a:avLst/>
          </a:prstGeom>
          <a:solidFill>
            <a:srgbClr val="DFEAE9"/>
          </a:solidFill>
          <a:ln w="25400" cap="flat" cmpd="sng">
            <a:solidFill>
              <a:srgbClr val="356AE6"/>
            </a:solidFill>
            <a:prstDash val="solid"/>
            <a:round/>
            <a:headEnd type="none" w="med" len="med"/>
            <a:tailEnd type="none" w="med" len="med"/>
          </a:ln>
        </p:spPr>
        <p:txBody>
          <a:bodyPr lIns="45700" tIns="45700" rIns="45700" bIns="45700" anchor="ctr" anchorCtr="0">
            <a:noAutofit/>
          </a:bodyPr>
          <a:lstStyle/>
          <a:p>
            <a:pPr>
              <a:buClr>
                <a:srgbClr val="356AE6"/>
              </a:buClr>
            </a:pPr>
            <a:endParaRPr>
              <a:solidFill>
                <a:srgbClr val="356AE6"/>
              </a:solidFill>
            </a:endParaRPr>
          </a:p>
        </p:txBody>
      </p:sp>
      <p:pic>
        <p:nvPicPr>
          <p:cNvPr id="5199" name="Shape 5199" descr="pasted-image.png"/>
          <p:cNvPicPr preferRelativeResize="0"/>
          <p:nvPr/>
        </p:nvPicPr>
        <p:blipFill rotWithShape="1">
          <a:blip r:embed="rId4">
            <a:alphaModFix/>
          </a:blip>
          <a:srcRect/>
          <a:stretch/>
        </p:blipFill>
        <p:spPr>
          <a:xfrm>
            <a:off x="3207048" y="3601576"/>
            <a:ext cx="1004100" cy="1004100"/>
          </a:xfrm>
          <a:prstGeom prst="rect">
            <a:avLst/>
          </a:prstGeom>
          <a:noFill/>
          <a:ln>
            <a:noFill/>
          </a:ln>
        </p:spPr>
      </p:pic>
      <p:pic>
        <p:nvPicPr>
          <p:cNvPr id="5200" name="Shape 5200" descr="pasted-image.png"/>
          <p:cNvPicPr preferRelativeResize="0"/>
          <p:nvPr/>
        </p:nvPicPr>
        <p:blipFill rotWithShape="1">
          <a:blip r:embed="rId5">
            <a:alphaModFix/>
          </a:blip>
          <a:srcRect/>
          <a:stretch/>
        </p:blipFill>
        <p:spPr>
          <a:xfrm>
            <a:off x="1984863" y="3917910"/>
            <a:ext cx="650100" cy="371400"/>
          </a:xfrm>
          <a:prstGeom prst="rect">
            <a:avLst/>
          </a:prstGeom>
          <a:noFill/>
          <a:ln>
            <a:noFill/>
          </a:ln>
        </p:spPr>
      </p:pic>
      <p:pic>
        <p:nvPicPr>
          <p:cNvPr id="5201" name="Shape 5201" descr="pasted-image.png"/>
          <p:cNvPicPr preferRelativeResize="0"/>
          <p:nvPr/>
        </p:nvPicPr>
        <p:blipFill rotWithShape="1">
          <a:blip r:embed="rId6">
            <a:alphaModFix/>
          </a:blip>
          <a:srcRect/>
          <a:stretch/>
        </p:blipFill>
        <p:spPr>
          <a:xfrm>
            <a:off x="2751400" y="3866885"/>
            <a:ext cx="557700" cy="557700"/>
          </a:xfrm>
          <a:prstGeom prst="rect">
            <a:avLst/>
          </a:prstGeom>
          <a:noFill/>
          <a:ln>
            <a:noFill/>
          </a:ln>
        </p:spPr>
      </p:pic>
      <p:pic>
        <p:nvPicPr>
          <p:cNvPr id="5202" name="Shape 5202" descr="pasted-image.png"/>
          <p:cNvPicPr preferRelativeResize="0"/>
          <p:nvPr/>
        </p:nvPicPr>
        <p:blipFill rotWithShape="1">
          <a:blip r:embed="rId7">
            <a:alphaModFix/>
          </a:blip>
          <a:srcRect/>
          <a:stretch/>
        </p:blipFill>
        <p:spPr>
          <a:xfrm>
            <a:off x="491666" y="3904794"/>
            <a:ext cx="666600" cy="481800"/>
          </a:xfrm>
          <a:prstGeom prst="rect">
            <a:avLst/>
          </a:prstGeom>
          <a:noFill/>
          <a:ln>
            <a:noFill/>
          </a:ln>
        </p:spPr>
      </p:pic>
      <p:cxnSp>
        <p:nvCxnSpPr>
          <p:cNvPr id="5203" name="Shape 5203"/>
          <p:cNvCxnSpPr/>
          <p:nvPr/>
        </p:nvCxnSpPr>
        <p:spPr>
          <a:xfrm rot="10800000">
            <a:off x="1611166"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4" name="Shape 5204"/>
          <p:cNvCxnSpPr/>
          <p:nvPr/>
        </p:nvCxnSpPr>
        <p:spPr>
          <a:xfrm rot="10800000">
            <a:off x="2322538" y="360249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5" name="Shape 5205"/>
          <p:cNvCxnSpPr/>
          <p:nvPr/>
        </p:nvCxnSpPr>
        <p:spPr>
          <a:xfrm rot="10800000">
            <a:off x="3030250" y="3587578"/>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06" name="Shape 5206"/>
          <p:cNvCxnSpPr/>
          <p:nvPr/>
        </p:nvCxnSpPr>
        <p:spPr>
          <a:xfrm rot="10800000">
            <a:off x="3673028" y="3598396"/>
            <a:ext cx="0" cy="288000"/>
          </a:xfrm>
          <a:prstGeom prst="straightConnector1">
            <a:avLst/>
          </a:prstGeom>
          <a:noFill/>
          <a:ln w="25400" cap="flat" cmpd="sng">
            <a:solidFill>
              <a:srgbClr val="96C0B7"/>
            </a:solidFill>
            <a:prstDash val="solid"/>
            <a:round/>
            <a:headEnd type="none" w="med" len="med"/>
            <a:tailEnd type="none" w="med" len="med"/>
          </a:ln>
          <a:effectLst>
            <a:outerShdw blurRad="38100" dist="20000" dir="5400000" rotWithShape="0">
              <a:srgbClr val="000000">
                <a:alpha val="37650"/>
              </a:srgbClr>
            </a:outerShdw>
          </a:effectLst>
        </p:spPr>
      </p:cxnSp>
      <p:pic>
        <p:nvPicPr>
          <p:cNvPr id="5207" name="Shape 5207" descr="pasted-image.tiff"/>
          <p:cNvPicPr preferRelativeResize="0"/>
          <p:nvPr/>
        </p:nvPicPr>
        <p:blipFill rotWithShape="1">
          <a:blip r:embed="rId3">
            <a:alphaModFix/>
          </a:blip>
          <a:srcRect/>
          <a:stretch/>
        </p:blipFill>
        <p:spPr>
          <a:xfrm>
            <a:off x="2418400" y="1562600"/>
            <a:ext cx="650100" cy="630599"/>
          </a:xfrm>
          <a:prstGeom prst="rect">
            <a:avLst/>
          </a:prstGeom>
          <a:noFill/>
          <a:ln>
            <a:noFill/>
          </a:ln>
        </p:spPr>
      </p:pic>
      <p:pic>
        <p:nvPicPr>
          <p:cNvPr id="5208" name="Shape 5208" descr="pasted-image.tiff"/>
          <p:cNvPicPr preferRelativeResize="0"/>
          <p:nvPr/>
        </p:nvPicPr>
        <p:blipFill rotWithShape="1">
          <a:blip r:embed="rId3">
            <a:alphaModFix/>
          </a:blip>
          <a:srcRect/>
          <a:stretch/>
        </p:blipFill>
        <p:spPr>
          <a:xfrm>
            <a:off x="1024716" y="2342515"/>
            <a:ext cx="650100" cy="630600"/>
          </a:xfrm>
          <a:prstGeom prst="rect">
            <a:avLst/>
          </a:prstGeom>
          <a:noFill/>
          <a:ln>
            <a:noFill/>
          </a:ln>
        </p:spPr>
      </p:pic>
      <p:pic>
        <p:nvPicPr>
          <p:cNvPr id="5209" name="Shape 5209" descr="pasted-image.tiff"/>
          <p:cNvPicPr preferRelativeResize="0"/>
          <p:nvPr/>
        </p:nvPicPr>
        <p:blipFill rotWithShape="1">
          <a:blip r:embed="rId3">
            <a:alphaModFix/>
          </a:blip>
          <a:srcRect/>
          <a:stretch/>
        </p:blipFill>
        <p:spPr>
          <a:xfrm>
            <a:off x="1950523" y="2342515"/>
            <a:ext cx="650100" cy="630600"/>
          </a:xfrm>
          <a:prstGeom prst="rect">
            <a:avLst/>
          </a:prstGeom>
          <a:noFill/>
          <a:ln>
            <a:noFill/>
          </a:ln>
        </p:spPr>
      </p:pic>
      <p:pic>
        <p:nvPicPr>
          <p:cNvPr id="5210" name="Shape 5210" descr="pasted-image.tiff"/>
          <p:cNvPicPr preferRelativeResize="0"/>
          <p:nvPr/>
        </p:nvPicPr>
        <p:blipFill rotWithShape="1">
          <a:blip r:embed="rId3">
            <a:alphaModFix/>
          </a:blip>
          <a:srcRect/>
          <a:stretch/>
        </p:blipFill>
        <p:spPr>
          <a:xfrm>
            <a:off x="2876328" y="2342515"/>
            <a:ext cx="650100" cy="630600"/>
          </a:xfrm>
          <a:prstGeom prst="rect">
            <a:avLst/>
          </a:prstGeom>
          <a:noFill/>
          <a:ln>
            <a:noFill/>
          </a:ln>
        </p:spPr>
      </p:pic>
      <p:cxnSp>
        <p:nvCxnSpPr>
          <p:cNvPr id="5211" name="Shape 5211"/>
          <p:cNvCxnSpPr/>
          <p:nvPr/>
        </p:nvCxnSpPr>
        <p:spPr>
          <a:xfrm rot="10800000">
            <a:off x="2077797" y="1915716"/>
            <a:ext cx="3699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2" name="Shape 5212"/>
          <p:cNvCxnSpPr/>
          <p:nvPr/>
        </p:nvCxnSpPr>
        <p:spPr>
          <a:xfrm flipH="1">
            <a:off x="1451691" y="2146361"/>
            <a:ext cx="264300" cy="2643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3" name="Shape 5213"/>
          <p:cNvCxnSpPr/>
          <p:nvPr/>
        </p:nvCxnSpPr>
        <p:spPr>
          <a:xfrm rot="10800000">
            <a:off x="1555281"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4" name="Shape 5214"/>
          <p:cNvCxnSpPr/>
          <p:nvPr/>
        </p:nvCxnSpPr>
        <p:spPr>
          <a:xfrm rot="10800000">
            <a:off x="2530213" y="2716609"/>
            <a:ext cx="451800" cy="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5" name="Shape 5215"/>
          <p:cNvCxnSpPr/>
          <p:nvPr/>
        </p:nvCxnSpPr>
        <p:spPr>
          <a:xfrm rot="10800000">
            <a:off x="2975434" y="2068378"/>
            <a:ext cx="160500" cy="3948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6" name="Shape 5216"/>
          <p:cNvCxnSpPr/>
          <p:nvPr/>
        </p:nvCxnSpPr>
        <p:spPr>
          <a:xfrm rot="10800000">
            <a:off x="1938500" y="2147717"/>
            <a:ext cx="266400" cy="2664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cxnSp>
        <p:nvCxnSpPr>
          <p:cNvPr id="5217" name="Shape 5217"/>
          <p:cNvCxnSpPr/>
          <p:nvPr/>
        </p:nvCxnSpPr>
        <p:spPr>
          <a:xfrm rot="10800000" flipH="1">
            <a:off x="2415251" y="2187766"/>
            <a:ext cx="270000" cy="270000"/>
          </a:xfrm>
          <a:prstGeom prst="straightConnector1">
            <a:avLst/>
          </a:prstGeom>
          <a:noFill/>
          <a:ln w="25400" cap="flat" cmpd="sng">
            <a:solidFill>
              <a:srgbClr val="356AE6"/>
            </a:solidFill>
            <a:prstDash val="solid"/>
            <a:round/>
            <a:headEnd type="none" w="med" len="med"/>
            <a:tailEnd type="none" w="med" len="med"/>
          </a:ln>
          <a:effectLst>
            <a:outerShdw blurRad="38100" dist="20000" dir="5400000" rotWithShape="0">
              <a:srgbClr val="000000">
                <a:alpha val="37650"/>
              </a:srgbClr>
            </a:outerShdw>
          </a:effectLst>
        </p:spPr>
      </p:cxnSp>
      <p:pic>
        <p:nvPicPr>
          <p:cNvPr id="5218" name="Shape 5218"/>
          <p:cNvPicPr preferRelativeResize="0"/>
          <p:nvPr/>
        </p:nvPicPr>
        <p:blipFill>
          <a:blip r:embed="rId8">
            <a:alphaModFix/>
          </a:blip>
          <a:stretch>
            <a:fillRect/>
          </a:stretch>
        </p:blipFill>
        <p:spPr>
          <a:xfrm>
            <a:off x="1041601" y="3833500"/>
            <a:ext cx="1204687" cy="481875"/>
          </a:xfrm>
          <a:prstGeom prst="rect">
            <a:avLst/>
          </a:prstGeom>
          <a:noFill/>
          <a:ln>
            <a:noFill/>
          </a:ln>
        </p:spPr>
      </p:pic>
    </p:spTree>
    <p:extLst>
      <p:ext uri="{BB962C8B-B14F-4D97-AF65-F5344CB8AC3E}">
        <p14:creationId xmlns:p14="http://schemas.microsoft.com/office/powerpoint/2010/main" val="1904963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8"/>
        <p:cNvGrpSpPr/>
        <p:nvPr/>
      </p:nvGrpSpPr>
      <p:grpSpPr>
        <a:xfrm>
          <a:off x="0" y="0"/>
          <a:ext cx="0" cy="0"/>
          <a:chOff x="0" y="0"/>
          <a:chExt cx="0" cy="0"/>
        </a:xfrm>
      </p:grpSpPr>
      <p:sp>
        <p:nvSpPr>
          <p:cNvPr id="5169" name="Shape 5169"/>
          <p:cNvSpPr txBox="1">
            <a:spLocks noGrp="1"/>
          </p:cNvSpPr>
          <p:nvPr>
            <p:ph type="title"/>
          </p:nvPr>
        </p:nvSpPr>
        <p:spPr>
          <a:prstGeom prst="rect">
            <a:avLst/>
          </a:prstGeom>
        </p:spPr>
        <p:txBody>
          <a:bodyPr lIns="91425" tIns="91425" rIns="91425" bIns="91425" anchor="t" anchorCtr="0">
            <a:noAutofit/>
          </a:bodyPr>
          <a:lstStyle/>
          <a:p>
            <a:pPr lvl="0" rtl="0">
              <a:lnSpc>
                <a:spcPct val="110000"/>
              </a:lnSpc>
              <a:spcBef>
                <a:spcPts val="0"/>
              </a:spcBef>
              <a:buNone/>
            </a:pPr>
            <a:r>
              <a:rPr lang="en" sz="1500" b="0" dirty="0"/>
              <a:t>PIVOTAL CLOUD FOUNDRY OPS</a:t>
            </a:r>
          </a:p>
          <a:p>
            <a:pPr lvl="0" rtl="0">
              <a:lnSpc>
                <a:spcPct val="110000"/>
              </a:lnSpc>
              <a:spcBef>
                <a:spcPts val="0"/>
              </a:spcBef>
              <a:buNone/>
            </a:pPr>
            <a:r>
              <a:rPr lang="zh-CN" altLang="en-US" dirty="0" smtClean="0"/>
              <a:t>运维自动化工具</a:t>
            </a:r>
            <a:r>
              <a:rPr lang="en-US" altLang="zh-CN" dirty="0" smtClean="0"/>
              <a:t>---</a:t>
            </a:r>
            <a:r>
              <a:rPr lang="en" dirty="0" smtClean="0"/>
              <a:t>BOSH</a:t>
            </a:r>
            <a:endParaRPr lang="en" dirty="0"/>
          </a:p>
        </p:txBody>
      </p:sp>
      <p:sp>
        <p:nvSpPr>
          <p:cNvPr id="5170" name="Shape 5170"/>
          <p:cNvSpPr txBox="1"/>
          <p:nvPr/>
        </p:nvSpPr>
        <p:spPr>
          <a:xfrm>
            <a:off x="671625" y="2152449"/>
            <a:ext cx="3483600" cy="2035500"/>
          </a:xfrm>
          <a:prstGeom prst="rect">
            <a:avLst/>
          </a:prstGeom>
          <a:noFill/>
          <a:ln>
            <a:noFill/>
          </a:ln>
        </p:spPr>
        <p:txBody>
          <a:bodyPr lIns="91425" tIns="91425" rIns="91425" bIns="91425" anchor="t" anchorCtr="0">
            <a:noAutofit/>
          </a:bodyPr>
          <a:lstStyle/>
          <a:p>
            <a:pPr>
              <a:lnSpc>
                <a:spcPct val="115000"/>
              </a:lnSpc>
              <a:buClrTx/>
              <a:buFontTx/>
              <a:buNone/>
            </a:pPr>
            <a:r>
              <a:rPr lang="en" sz="2000" b="1" dirty="0">
                <a:solidFill>
                  <a:srgbClr val="1AB9A5"/>
                </a:solidFill>
                <a:latin typeface="Proxima Nova"/>
                <a:ea typeface="Proxima Nova"/>
                <a:cs typeface="Proxima Nova"/>
                <a:sym typeface="Proxima Nova"/>
              </a:rPr>
              <a:t>BOSH</a:t>
            </a:r>
            <a:r>
              <a:rPr lang="en" sz="2000" dirty="0">
                <a:solidFill>
                  <a:srgbClr val="434343"/>
                </a:solidFill>
                <a:latin typeface="Proxima Nova"/>
                <a:ea typeface="Proxima Nova"/>
                <a:cs typeface="Proxima Nova"/>
                <a:sym typeface="Proxima Nova"/>
              </a:rPr>
              <a:t> </a:t>
            </a:r>
            <a:r>
              <a:rPr lang="zh-CN" altLang="en-US" sz="2000" dirty="0" smtClean="0">
                <a:solidFill>
                  <a:srgbClr val="434343"/>
                </a:solidFill>
                <a:latin typeface="Proxima Nova"/>
                <a:ea typeface="Proxima Nova"/>
                <a:cs typeface="Proxima Nova"/>
                <a:sym typeface="Proxima Nova"/>
              </a:rPr>
              <a:t>是一个开源工具用于系统部署、构建、生命周期管理和监控</a:t>
            </a:r>
            <a:endParaRPr lang="en" sz="2000" dirty="0">
              <a:solidFill>
                <a:srgbClr val="434343"/>
              </a:solidFill>
              <a:latin typeface="Proxima Nova"/>
              <a:ea typeface="Proxima Nova"/>
              <a:cs typeface="Proxima Nova"/>
              <a:sym typeface="Proxima Nova"/>
            </a:endParaRPr>
          </a:p>
        </p:txBody>
      </p:sp>
      <p:grpSp>
        <p:nvGrpSpPr>
          <p:cNvPr id="5171" name="Shape 5171"/>
          <p:cNvGrpSpPr/>
          <p:nvPr/>
        </p:nvGrpSpPr>
        <p:grpSpPr>
          <a:xfrm>
            <a:off x="758428" y="1317416"/>
            <a:ext cx="749893" cy="500035"/>
            <a:chOff x="2636350" y="1999075"/>
            <a:chExt cx="2571650" cy="1714800"/>
          </a:xfrm>
        </p:grpSpPr>
        <p:sp>
          <p:nvSpPr>
            <p:cNvPr id="5172" name="Shape 5172"/>
            <p:cNvSpPr/>
            <p:nvPr/>
          </p:nvSpPr>
          <p:spPr>
            <a:xfrm>
              <a:off x="2636350" y="2766100"/>
              <a:ext cx="1368225" cy="947775"/>
            </a:xfrm>
            <a:custGeom>
              <a:avLst/>
              <a:gdLst/>
              <a:ahLst/>
              <a:cxnLst/>
              <a:rect l="0" t="0" r="0" b="0"/>
              <a:pathLst>
                <a:path w="54729" h="37911" extrusionOk="0">
                  <a:moveTo>
                    <a:pt x="27354" y="1"/>
                  </a:moveTo>
                  <a:cubicBezTo>
                    <a:pt x="12281" y="1"/>
                    <a:pt x="0" y="12281"/>
                    <a:pt x="0" y="27375"/>
                  </a:cubicBezTo>
                  <a:cubicBezTo>
                    <a:pt x="0" y="29881"/>
                    <a:pt x="349" y="32304"/>
                    <a:pt x="986" y="34604"/>
                  </a:cubicBezTo>
                  <a:cubicBezTo>
                    <a:pt x="1232" y="35487"/>
                    <a:pt x="1499" y="36349"/>
                    <a:pt x="1828" y="37191"/>
                  </a:cubicBezTo>
                  <a:cubicBezTo>
                    <a:pt x="1992" y="37623"/>
                    <a:pt x="2423" y="37910"/>
                    <a:pt x="2875" y="37910"/>
                  </a:cubicBezTo>
                  <a:lnTo>
                    <a:pt x="10330" y="37910"/>
                  </a:lnTo>
                  <a:cubicBezTo>
                    <a:pt x="11192" y="37910"/>
                    <a:pt x="11726" y="36986"/>
                    <a:pt x="11315" y="36247"/>
                  </a:cubicBezTo>
                  <a:cubicBezTo>
                    <a:pt x="11028" y="35713"/>
                    <a:pt x="10761" y="35179"/>
                    <a:pt x="10515" y="34604"/>
                  </a:cubicBezTo>
                  <a:cubicBezTo>
                    <a:pt x="9549" y="32386"/>
                    <a:pt x="9015" y="29942"/>
                    <a:pt x="9015" y="27375"/>
                  </a:cubicBezTo>
                  <a:cubicBezTo>
                    <a:pt x="9015" y="17251"/>
                    <a:pt x="17250" y="9016"/>
                    <a:pt x="27354" y="9016"/>
                  </a:cubicBezTo>
                  <a:cubicBezTo>
                    <a:pt x="37478" y="9016"/>
                    <a:pt x="45713" y="17251"/>
                    <a:pt x="45713" y="27375"/>
                  </a:cubicBezTo>
                  <a:cubicBezTo>
                    <a:pt x="45713" y="29942"/>
                    <a:pt x="45159" y="32386"/>
                    <a:pt x="44194" y="34604"/>
                  </a:cubicBezTo>
                  <a:cubicBezTo>
                    <a:pt x="43947" y="35199"/>
                    <a:pt x="43660" y="35774"/>
                    <a:pt x="43352" y="36349"/>
                  </a:cubicBezTo>
                  <a:cubicBezTo>
                    <a:pt x="42962" y="37048"/>
                    <a:pt x="43475" y="37910"/>
                    <a:pt x="44276" y="37910"/>
                  </a:cubicBezTo>
                  <a:lnTo>
                    <a:pt x="51895" y="37910"/>
                  </a:lnTo>
                  <a:cubicBezTo>
                    <a:pt x="52326" y="37910"/>
                    <a:pt x="52716" y="37643"/>
                    <a:pt x="52880" y="37232"/>
                  </a:cubicBezTo>
                  <a:cubicBezTo>
                    <a:pt x="53209" y="36390"/>
                    <a:pt x="53497" y="35507"/>
                    <a:pt x="53743" y="34604"/>
                  </a:cubicBezTo>
                  <a:cubicBezTo>
                    <a:pt x="54380" y="32304"/>
                    <a:pt x="54729" y="29881"/>
                    <a:pt x="54729" y="27375"/>
                  </a:cubicBezTo>
                  <a:cubicBezTo>
                    <a:pt x="54729" y="12281"/>
                    <a:pt x="42448" y="1"/>
                    <a:pt x="27354" y="1"/>
                  </a:cubicBezTo>
                  <a:close/>
                </a:path>
              </a:pathLst>
            </a:custGeom>
            <a:solidFill>
              <a:srgbClr val="048371"/>
            </a:solidFill>
            <a:ln>
              <a:noFill/>
            </a:ln>
          </p:spPr>
          <p:txBody>
            <a:bodyPr lIns="91425" tIns="91425" rIns="91425" bIns="91425" anchor="ctr" anchorCtr="0">
              <a:noAutofit/>
            </a:bodyPr>
            <a:lstStyle/>
            <a:p>
              <a:pPr>
                <a:buClrTx/>
                <a:buFontTx/>
                <a:buNone/>
              </a:pPr>
              <a:endParaRPr/>
            </a:p>
          </p:txBody>
        </p:sp>
        <p:sp>
          <p:nvSpPr>
            <p:cNvPr id="5173" name="Shape 5173"/>
            <p:cNvSpPr/>
            <p:nvPr/>
          </p:nvSpPr>
          <p:spPr>
            <a:xfrm>
              <a:off x="3232900" y="2540725"/>
              <a:ext cx="1736350" cy="1173150"/>
            </a:xfrm>
            <a:custGeom>
              <a:avLst/>
              <a:gdLst/>
              <a:ahLst/>
              <a:cxnLst/>
              <a:rect l="0" t="0" r="0" b="0"/>
              <a:pathLst>
                <a:path w="69454" h="46926" extrusionOk="0">
                  <a:moveTo>
                    <a:pt x="34727" y="0"/>
                  </a:moveTo>
                  <a:cubicBezTo>
                    <a:pt x="15567" y="0"/>
                    <a:pt x="1" y="15587"/>
                    <a:pt x="1" y="34727"/>
                  </a:cubicBezTo>
                  <a:cubicBezTo>
                    <a:pt x="1" y="37787"/>
                    <a:pt x="391" y="40744"/>
                    <a:pt x="1151" y="43557"/>
                  </a:cubicBezTo>
                  <a:cubicBezTo>
                    <a:pt x="1377" y="44461"/>
                    <a:pt x="1644" y="45323"/>
                    <a:pt x="1952" y="46186"/>
                  </a:cubicBezTo>
                  <a:cubicBezTo>
                    <a:pt x="2096" y="46638"/>
                    <a:pt x="2527" y="46925"/>
                    <a:pt x="2979" y="46925"/>
                  </a:cubicBezTo>
                  <a:lnTo>
                    <a:pt x="10331" y="46925"/>
                  </a:lnTo>
                  <a:cubicBezTo>
                    <a:pt x="11132" y="46925"/>
                    <a:pt x="11645" y="46104"/>
                    <a:pt x="11316" y="45364"/>
                  </a:cubicBezTo>
                  <a:cubicBezTo>
                    <a:pt x="11049" y="44789"/>
                    <a:pt x="10803" y="44173"/>
                    <a:pt x="10598" y="43557"/>
                  </a:cubicBezTo>
                  <a:lnTo>
                    <a:pt x="10577" y="43557"/>
                  </a:lnTo>
                  <a:cubicBezTo>
                    <a:pt x="9571" y="40805"/>
                    <a:pt x="9016" y="37828"/>
                    <a:pt x="9016" y="34727"/>
                  </a:cubicBezTo>
                  <a:cubicBezTo>
                    <a:pt x="9016" y="20557"/>
                    <a:pt x="20537" y="9016"/>
                    <a:pt x="34727" y="9016"/>
                  </a:cubicBezTo>
                  <a:cubicBezTo>
                    <a:pt x="48897" y="9016"/>
                    <a:pt x="60439" y="20557"/>
                    <a:pt x="60439" y="34727"/>
                  </a:cubicBezTo>
                  <a:cubicBezTo>
                    <a:pt x="60439" y="37828"/>
                    <a:pt x="59864" y="40805"/>
                    <a:pt x="58857" y="43557"/>
                  </a:cubicBezTo>
                  <a:cubicBezTo>
                    <a:pt x="58631" y="44194"/>
                    <a:pt x="58364" y="44830"/>
                    <a:pt x="58097" y="45447"/>
                  </a:cubicBezTo>
                  <a:cubicBezTo>
                    <a:pt x="57769" y="46145"/>
                    <a:pt x="58282" y="46925"/>
                    <a:pt x="59042" y="46925"/>
                  </a:cubicBezTo>
                  <a:lnTo>
                    <a:pt x="66497" y="46925"/>
                  </a:lnTo>
                  <a:cubicBezTo>
                    <a:pt x="66949" y="46925"/>
                    <a:pt x="67339" y="46638"/>
                    <a:pt x="67482" y="46227"/>
                  </a:cubicBezTo>
                  <a:cubicBezTo>
                    <a:pt x="67791" y="45364"/>
                    <a:pt x="68057" y="44461"/>
                    <a:pt x="68304" y="43557"/>
                  </a:cubicBezTo>
                  <a:cubicBezTo>
                    <a:pt x="69043" y="40744"/>
                    <a:pt x="69454" y="37787"/>
                    <a:pt x="69454" y="34727"/>
                  </a:cubicBezTo>
                  <a:cubicBezTo>
                    <a:pt x="69454" y="15587"/>
                    <a:pt x="53867" y="0"/>
                    <a:pt x="34727" y="0"/>
                  </a:cubicBezTo>
                  <a:close/>
                </a:path>
              </a:pathLst>
            </a:custGeom>
            <a:solidFill>
              <a:srgbClr val="1AB19E"/>
            </a:solidFill>
            <a:ln>
              <a:noFill/>
            </a:ln>
          </p:spPr>
          <p:txBody>
            <a:bodyPr lIns="91425" tIns="91425" rIns="91425" bIns="91425" anchor="ctr" anchorCtr="0">
              <a:noAutofit/>
            </a:bodyPr>
            <a:lstStyle/>
            <a:p>
              <a:pPr>
                <a:buClrTx/>
                <a:buFontTx/>
                <a:buNone/>
              </a:pPr>
              <a:endParaRPr/>
            </a:p>
          </p:txBody>
        </p:sp>
        <p:sp>
          <p:nvSpPr>
            <p:cNvPr id="5174" name="Shape 5174"/>
            <p:cNvSpPr/>
            <p:nvPr/>
          </p:nvSpPr>
          <p:spPr>
            <a:xfrm>
              <a:off x="3042450" y="1999075"/>
              <a:ext cx="1539200" cy="1143900"/>
            </a:xfrm>
            <a:custGeom>
              <a:avLst/>
              <a:gdLst/>
              <a:ahLst/>
              <a:cxnLst/>
              <a:rect l="0" t="0" r="0" b="0"/>
              <a:pathLst>
                <a:path w="61568" h="45756" extrusionOk="0">
                  <a:moveTo>
                    <a:pt x="30784" y="1"/>
                  </a:moveTo>
                  <a:cubicBezTo>
                    <a:pt x="13800" y="1"/>
                    <a:pt x="0" y="13821"/>
                    <a:pt x="0" y="30784"/>
                  </a:cubicBezTo>
                  <a:cubicBezTo>
                    <a:pt x="0" y="31749"/>
                    <a:pt x="41" y="32674"/>
                    <a:pt x="123" y="33598"/>
                  </a:cubicBezTo>
                  <a:lnTo>
                    <a:pt x="9200" y="33598"/>
                  </a:lnTo>
                  <a:cubicBezTo>
                    <a:pt x="9077" y="32674"/>
                    <a:pt x="9015" y="31749"/>
                    <a:pt x="9015" y="30784"/>
                  </a:cubicBezTo>
                  <a:cubicBezTo>
                    <a:pt x="9015" y="18791"/>
                    <a:pt x="18770" y="9016"/>
                    <a:pt x="30784" y="9016"/>
                  </a:cubicBezTo>
                  <a:cubicBezTo>
                    <a:pt x="42777" y="9016"/>
                    <a:pt x="52552" y="18791"/>
                    <a:pt x="52552" y="30784"/>
                  </a:cubicBezTo>
                  <a:cubicBezTo>
                    <a:pt x="52552" y="31195"/>
                    <a:pt x="52531" y="31585"/>
                    <a:pt x="52511" y="31975"/>
                  </a:cubicBezTo>
                  <a:cubicBezTo>
                    <a:pt x="52264" y="36432"/>
                    <a:pt x="50683" y="40539"/>
                    <a:pt x="48157" y="43886"/>
                  </a:cubicBezTo>
                  <a:cubicBezTo>
                    <a:pt x="47582" y="44667"/>
                    <a:pt x="48116" y="45755"/>
                    <a:pt x="49081" y="45755"/>
                  </a:cubicBezTo>
                  <a:lnTo>
                    <a:pt x="56967" y="45755"/>
                  </a:lnTo>
                  <a:cubicBezTo>
                    <a:pt x="57398" y="45755"/>
                    <a:pt x="57809" y="45529"/>
                    <a:pt x="58014" y="45139"/>
                  </a:cubicBezTo>
                  <a:cubicBezTo>
                    <a:pt x="60109" y="41176"/>
                    <a:pt x="61341" y="36719"/>
                    <a:pt x="61526" y="31975"/>
                  </a:cubicBezTo>
                  <a:cubicBezTo>
                    <a:pt x="61547" y="31585"/>
                    <a:pt x="61567" y="31195"/>
                    <a:pt x="61567" y="30784"/>
                  </a:cubicBezTo>
                  <a:cubicBezTo>
                    <a:pt x="61567" y="13821"/>
                    <a:pt x="47746" y="1"/>
                    <a:pt x="30784" y="1"/>
                  </a:cubicBezTo>
                  <a:close/>
                </a:path>
              </a:pathLst>
            </a:custGeom>
            <a:solidFill>
              <a:srgbClr val="048371"/>
            </a:solidFill>
            <a:ln>
              <a:noFill/>
            </a:ln>
          </p:spPr>
          <p:txBody>
            <a:bodyPr lIns="91425" tIns="91425" rIns="91425" bIns="91425" anchor="ctr" anchorCtr="0">
              <a:noAutofit/>
            </a:bodyPr>
            <a:lstStyle/>
            <a:p>
              <a:pPr>
                <a:buClrTx/>
                <a:buFontTx/>
                <a:buNone/>
              </a:pPr>
              <a:endParaRPr/>
            </a:p>
          </p:txBody>
        </p:sp>
        <p:sp>
          <p:nvSpPr>
            <p:cNvPr id="5175" name="Shape 5175"/>
            <p:cNvSpPr/>
            <p:nvPr/>
          </p:nvSpPr>
          <p:spPr>
            <a:xfrm>
              <a:off x="4999525" y="3599350"/>
              <a:ext cx="208475" cy="114525"/>
            </a:xfrm>
            <a:custGeom>
              <a:avLst/>
              <a:gdLst/>
              <a:ahLst/>
              <a:cxnLst/>
              <a:rect l="0" t="0" r="0" b="0"/>
              <a:pathLst>
                <a:path w="8339" h="4581" extrusionOk="0">
                  <a:moveTo>
                    <a:pt x="1" y="1"/>
                  </a:moveTo>
                  <a:lnTo>
                    <a:pt x="1" y="555"/>
                  </a:lnTo>
                  <a:lnTo>
                    <a:pt x="1274" y="555"/>
                  </a:lnTo>
                  <a:lnTo>
                    <a:pt x="1274" y="4580"/>
                  </a:lnTo>
                  <a:lnTo>
                    <a:pt x="1869" y="4580"/>
                  </a:lnTo>
                  <a:lnTo>
                    <a:pt x="1869" y="555"/>
                  </a:lnTo>
                  <a:lnTo>
                    <a:pt x="3163" y="555"/>
                  </a:lnTo>
                  <a:lnTo>
                    <a:pt x="3163" y="1"/>
                  </a:lnTo>
                  <a:close/>
                  <a:moveTo>
                    <a:pt x="3902" y="1"/>
                  </a:moveTo>
                  <a:lnTo>
                    <a:pt x="3902" y="4580"/>
                  </a:lnTo>
                  <a:lnTo>
                    <a:pt x="4477" y="4580"/>
                  </a:lnTo>
                  <a:lnTo>
                    <a:pt x="4477" y="802"/>
                  </a:lnTo>
                  <a:lnTo>
                    <a:pt x="6038" y="4580"/>
                  </a:lnTo>
                  <a:lnTo>
                    <a:pt x="6202" y="4580"/>
                  </a:lnTo>
                  <a:lnTo>
                    <a:pt x="7763" y="802"/>
                  </a:lnTo>
                  <a:lnTo>
                    <a:pt x="7763" y="4580"/>
                  </a:lnTo>
                  <a:lnTo>
                    <a:pt x="8338" y="4580"/>
                  </a:lnTo>
                  <a:lnTo>
                    <a:pt x="8338" y="1"/>
                  </a:lnTo>
                  <a:lnTo>
                    <a:pt x="7455" y="1"/>
                  </a:lnTo>
                  <a:lnTo>
                    <a:pt x="6120" y="3327"/>
                  </a:lnTo>
                  <a:lnTo>
                    <a:pt x="4785" y="1"/>
                  </a:lnTo>
                  <a:close/>
                </a:path>
              </a:pathLst>
            </a:custGeom>
            <a:solidFill>
              <a:srgbClr val="048371"/>
            </a:solidFill>
            <a:ln>
              <a:noFill/>
            </a:ln>
          </p:spPr>
          <p:txBody>
            <a:bodyPr lIns="91425" tIns="91425" rIns="91425" bIns="91425" anchor="ctr" anchorCtr="0">
              <a:noAutofit/>
            </a:bodyPr>
            <a:lstStyle/>
            <a:p>
              <a:pPr>
                <a:buClrTx/>
                <a:buFontTx/>
                <a:buNone/>
              </a:pPr>
              <a:endParaRPr/>
            </a:p>
          </p:txBody>
        </p:sp>
      </p:grpSp>
      <p:sp>
        <p:nvSpPr>
          <p:cNvPr id="5176" name="Shape 5176"/>
          <p:cNvSpPr/>
          <p:nvPr/>
        </p:nvSpPr>
        <p:spPr>
          <a:xfrm rot="2700000">
            <a:off x="1632539" y="1342268"/>
            <a:ext cx="460326" cy="460326"/>
          </a:xfrm>
          <a:prstGeom prst="mathPlus">
            <a:avLst>
              <a:gd name="adj1" fmla="val 10129"/>
            </a:avLst>
          </a:prstGeom>
          <a:solidFill>
            <a:schemeClr val="accent1"/>
          </a:solidFill>
          <a:ln>
            <a:noFill/>
          </a:ln>
        </p:spPr>
        <p:txBody>
          <a:bodyPr lIns="91425" tIns="91425" rIns="91425" bIns="91425" anchor="ctr" anchorCtr="0">
            <a:noAutofit/>
          </a:bodyPr>
          <a:lstStyle/>
          <a:p>
            <a:pPr>
              <a:buClrTx/>
              <a:buFontTx/>
              <a:buNone/>
            </a:pPr>
            <a:endParaRPr/>
          </a:p>
        </p:txBody>
      </p:sp>
      <p:sp>
        <p:nvSpPr>
          <p:cNvPr id="5177" name="Shape 5177"/>
          <p:cNvSpPr/>
          <p:nvPr/>
        </p:nvSpPr>
        <p:spPr>
          <a:xfrm>
            <a:off x="2284742" y="1317425"/>
            <a:ext cx="1351500" cy="500100"/>
          </a:xfrm>
          <a:prstGeom prst="roundRect">
            <a:avLst>
              <a:gd name="adj" fmla="val 13626"/>
            </a:avLst>
          </a:prstGeom>
          <a:solidFill>
            <a:srgbClr val="CFD5DD"/>
          </a:solidFill>
          <a:ln>
            <a:noFill/>
          </a:ln>
        </p:spPr>
        <p:txBody>
          <a:bodyPr lIns="0" tIns="0" rIns="0" bIns="9125" anchor="ctr" anchorCtr="0">
            <a:noAutofit/>
          </a:bodyPr>
          <a:lstStyle/>
          <a:p>
            <a:pPr algn="ctr">
              <a:buClrTx/>
              <a:buSzPct val="25000"/>
              <a:buFontTx/>
              <a:buNone/>
            </a:pPr>
            <a:r>
              <a:rPr lang="en" sz="2500">
                <a:solidFill>
                  <a:srgbClr val="00253E"/>
                </a:solidFill>
                <a:latin typeface="Proxima Nova"/>
                <a:ea typeface="Proxima Nova"/>
                <a:cs typeface="Proxima Nova"/>
                <a:sym typeface="Proxima Nova"/>
              </a:rPr>
              <a:t>BOSH</a:t>
            </a:r>
          </a:p>
        </p:txBody>
      </p:sp>
      <p:sp>
        <p:nvSpPr>
          <p:cNvPr id="5178" name="Shape 5178"/>
          <p:cNvSpPr txBox="1"/>
          <p:nvPr/>
        </p:nvSpPr>
        <p:spPr>
          <a:xfrm>
            <a:off x="4827950" y="1047049"/>
            <a:ext cx="4012500" cy="3648300"/>
          </a:xfrm>
          <a:prstGeom prst="rect">
            <a:avLst/>
          </a:prstGeom>
          <a:noFill/>
          <a:ln>
            <a:noFill/>
          </a:ln>
        </p:spPr>
        <p:txBody>
          <a:bodyPr lIns="91425" tIns="91425" rIns="91425" bIns="91425" anchor="t" anchorCtr="0">
            <a:noAutofit/>
          </a:bodyPr>
          <a:lstStyle/>
          <a:p>
            <a:pPr>
              <a:spcAft>
                <a:spcPts val="1500"/>
              </a:spcAft>
              <a:buClrTx/>
              <a:buFontTx/>
              <a:buNone/>
            </a:pPr>
            <a:r>
              <a:rPr lang="zh-CN" altLang="en-US" sz="1600" dirty="0" smtClean="0">
                <a:solidFill>
                  <a:srgbClr val="1AB9A5"/>
                </a:solidFill>
                <a:latin typeface="Proxima Nova"/>
                <a:ea typeface="Proxima Nova"/>
                <a:cs typeface="Proxima Nova"/>
                <a:sym typeface="Proxima Nova"/>
              </a:rPr>
              <a:t>内置</a:t>
            </a:r>
            <a:r>
              <a:rPr lang="en-US" altLang="zh-CN" sz="1600" dirty="0" smtClean="0">
                <a:solidFill>
                  <a:srgbClr val="1AB9A5"/>
                </a:solidFill>
                <a:latin typeface="Proxima Nova"/>
                <a:ea typeface="Proxima Nova"/>
                <a:cs typeface="Proxima Nova"/>
                <a:sym typeface="Proxima Nova"/>
              </a:rPr>
              <a:t>OS</a:t>
            </a:r>
            <a:r>
              <a:rPr lang="zh-CN" altLang="en-US" sz="1600" dirty="0" smtClean="0">
                <a:solidFill>
                  <a:srgbClr val="1AB9A5"/>
                </a:solidFill>
                <a:latin typeface="Proxima Nova"/>
                <a:ea typeface="Proxima Nova"/>
                <a:cs typeface="Proxima Nova"/>
                <a:sym typeface="Proxima Nova"/>
              </a:rPr>
              <a:t>的系统打包</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在任何</a:t>
            </a:r>
            <a:r>
              <a:rPr lang="en-US" altLang="zh-CN" sz="1600" dirty="0" smtClean="0">
                <a:solidFill>
                  <a:srgbClr val="1AB9A5"/>
                </a:solidFill>
                <a:latin typeface="Proxima Nova"/>
                <a:ea typeface="Proxima Nova"/>
                <a:cs typeface="Proxima Nova"/>
                <a:sym typeface="Proxima Nova"/>
              </a:rPr>
              <a:t>IaaS</a:t>
            </a:r>
            <a:r>
              <a:rPr lang="zh-CN" altLang="en-US" sz="1600" dirty="0" smtClean="0">
                <a:solidFill>
                  <a:srgbClr val="1AB9A5"/>
                </a:solidFill>
                <a:latin typeface="Proxima Nova"/>
                <a:ea typeface="Proxima Nova"/>
                <a:cs typeface="Proxima Nova"/>
                <a:sym typeface="Proxima Nova"/>
              </a:rPr>
              <a:t>上都可以部署虚机</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跨</a:t>
            </a:r>
            <a:r>
              <a:rPr lang="en-US" altLang="zh-CN" sz="1600" dirty="0" smtClean="0">
                <a:solidFill>
                  <a:srgbClr val="1AB9A5"/>
                </a:solidFill>
                <a:latin typeface="Proxima Nova"/>
                <a:ea typeface="Proxima Nova"/>
                <a:cs typeface="Proxima Nova"/>
                <a:sym typeface="Proxima Nova"/>
              </a:rPr>
              <a:t>AZ</a:t>
            </a:r>
            <a:r>
              <a:rPr lang="zh-CN" altLang="en-US" sz="1600" dirty="0" smtClean="0">
                <a:solidFill>
                  <a:srgbClr val="1AB9A5"/>
                </a:solidFill>
                <a:latin typeface="Proxima Nova"/>
                <a:ea typeface="Proxima Nova"/>
                <a:cs typeface="Proxima Nova"/>
                <a:sym typeface="Proxima Nova"/>
              </a:rPr>
              <a:t>的部署软件</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健康监控</a:t>
            </a:r>
            <a:r>
              <a:rPr lang="en" sz="1600" dirty="0" smtClean="0">
                <a:solidFill>
                  <a:srgbClr val="1AB9A5"/>
                </a:solidFill>
                <a:latin typeface="Proxima Nova"/>
                <a:ea typeface="Proxima Nova"/>
                <a:cs typeface="Proxima Nova"/>
                <a:sym typeface="Proxima Nova"/>
              </a:rPr>
              <a:t> (</a:t>
            </a:r>
            <a:r>
              <a:rPr lang="zh-CN" altLang="en-US" sz="1600" dirty="0" smtClean="0">
                <a:solidFill>
                  <a:srgbClr val="1AB9A5"/>
                </a:solidFill>
                <a:latin typeface="Proxima Nova"/>
                <a:ea typeface="Proxima Nova"/>
                <a:cs typeface="Proxima Nova"/>
                <a:sym typeface="Proxima Nova"/>
              </a:rPr>
              <a:t>虚机</a:t>
            </a:r>
            <a:r>
              <a:rPr lang="en-US" altLang="zh-CN" sz="1600" dirty="0" smtClean="0">
                <a:solidFill>
                  <a:srgbClr val="1AB9A5"/>
                </a:solidFill>
                <a:latin typeface="Proxima Nova"/>
                <a:ea typeface="Proxima Nova"/>
                <a:cs typeface="Proxima Nova"/>
                <a:sym typeface="Proxima Nova"/>
              </a:rPr>
              <a:t>/</a:t>
            </a:r>
            <a:r>
              <a:rPr lang="zh-CN" altLang="en-US" sz="1600" dirty="0" smtClean="0">
                <a:solidFill>
                  <a:srgbClr val="1AB9A5"/>
                </a:solidFill>
                <a:latin typeface="Proxima Nova"/>
                <a:ea typeface="Proxima Nova"/>
                <a:cs typeface="Proxima Nova"/>
                <a:sym typeface="Proxima Nova"/>
              </a:rPr>
              <a:t>服务器和进程</a:t>
            </a:r>
            <a:r>
              <a:rPr lang="en" sz="1600" dirty="0" smtClean="0">
                <a:solidFill>
                  <a:srgbClr val="1AB9A5"/>
                </a:solidFill>
                <a:latin typeface="Proxima Nova"/>
                <a:ea typeface="Proxima Nova"/>
                <a:cs typeface="Proxima Nova"/>
                <a:sym typeface="Proxima Nova"/>
              </a:rPr>
              <a:t>)</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a:solidFill>
                  <a:srgbClr val="1AB9A5"/>
                </a:solidFill>
                <a:latin typeface="Proxima Nova"/>
                <a:ea typeface="Proxima Nova"/>
                <a:cs typeface="Proxima Nova"/>
                <a:sym typeface="Proxima Nova"/>
              </a:rPr>
              <a:t>自</a:t>
            </a:r>
            <a:r>
              <a:rPr lang="zh-CN" altLang="en-US" sz="1600" dirty="0" smtClean="0">
                <a:solidFill>
                  <a:srgbClr val="1AB9A5"/>
                </a:solidFill>
                <a:latin typeface="Proxima Nova"/>
                <a:ea typeface="Proxima Nova"/>
                <a:cs typeface="Proxima Nova"/>
                <a:sym typeface="Proxima Nova"/>
              </a:rPr>
              <a:t>愈机制</a:t>
            </a:r>
            <a:r>
              <a:rPr lang="en-US" altLang="zh-CN" sz="1600" dirty="0" smtClean="0">
                <a:solidFill>
                  <a:srgbClr val="1AB9A5"/>
                </a:solidFill>
                <a:latin typeface="Proxima Nova"/>
                <a:ea typeface="Proxima Nova"/>
                <a:cs typeface="Proxima Nova"/>
                <a:sym typeface="Proxima Nova"/>
              </a:rPr>
              <a:t>(</a:t>
            </a:r>
            <a:r>
              <a:rPr lang="zh-CN" altLang="en-US" sz="1600" dirty="0" smtClean="0">
                <a:solidFill>
                  <a:srgbClr val="1AB9A5"/>
                </a:solidFill>
                <a:latin typeface="Proxima Nova"/>
                <a:ea typeface="Proxima Nova"/>
                <a:cs typeface="Proxima Nova"/>
                <a:sym typeface="Proxima Nova"/>
              </a:rPr>
              <a:t>重构</a:t>
            </a:r>
            <a:r>
              <a:rPr lang="en-US" altLang="zh-CN" sz="1600" dirty="0" smtClean="0">
                <a:solidFill>
                  <a:srgbClr val="1AB9A5"/>
                </a:solidFill>
                <a:latin typeface="Proxima Nova"/>
                <a:ea typeface="Proxima Nova"/>
                <a:cs typeface="Proxima Nova"/>
                <a:sym typeface="Proxima Nova"/>
              </a:rPr>
              <a:t>)</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存储管理</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通过金丝雀的方式滚动升级</a:t>
            </a:r>
            <a:endParaRPr lang="en" sz="1600" dirty="0">
              <a:solidFill>
                <a:srgbClr val="1AB9A5"/>
              </a:solidFill>
              <a:latin typeface="Proxima Nova"/>
              <a:ea typeface="Proxima Nova"/>
              <a:cs typeface="Proxima Nova"/>
              <a:sym typeface="Proxima Nova"/>
            </a:endParaRPr>
          </a:p>
          <a:p>
            <a:pPr>
              <a:spcAft>
                <a:spcPts val="1500"/>
              </a:spcAft>
              <a:buClrTx/>
              <a:buFontTx/>
              <a:buNone/>
            </a:pPr>
            <a:r>
              <a:rPr lang="zh-CN" altLang="en-US" sz="1600" dirty="0" smtClean="0">
                <a:solidFill>
                  <a:srgbClr val="1AB9A5"/>
                </a:solidFill>
                <a:latin typeface="Proxima Nova"/>
                <a:ea typeface="Proxima Nova"/>
                <a:cs typeface="Proxima Nova"/>
                <a:sym typeface="Proxima Nova"/>
              </a:rPr>
              <a:t>集群的弹性伸缩</a:t>
            </a:r>
            <a:endParaRPr lang="en" sz="1600" dirty="0">
              <a:solidFill>
                <a:srgbClr val="1AB9A5"/>
              </a:solidFill>
              <a:latin typeface="Proxima Nova"/>
              <a:ea typeface="Proxima Nova"/>
              <a:cs typeface="Proxima Nova"/>
              <a:sym typeface="Proxima Nova"/>
            </a:endParaRPr>
          </a:p>
        </p:txBody>
      </p:sp>
    </p:spTree>
    <p:extLst>
      <p:ext uri="{BB962C8B-B14F-4D97-AF65-F5344CB8AC3E}">
        <p14:creationId xmlns:p14="http://schemas.microsoft.com/office/powerpoint/2010/main" val="192397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3" name="Shape 522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en" altLang="zh-CN" sz="2400" b="0" dirty="0" smtClean="0">
                <a:solidFill>
                  <a:srgbClr val="1AB9A5"/>
                </a:solidFill>
                <a:latin typeface="+mn-lt"/>
                <a:ea typeface="黑体" panose="02010609060101010101" pitchFamily="49" charset="-122"/>
                <a:sym typeface="Arial"/>
              </a:rPr>
              <a:t>CFCR</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开</a:t>
            </a:r>
            <a:r>
              <a:rPr lang="zh-CN" altLang="en-US" sz="2400" b="0" dirty="0">
                <a:solidFill>
                  <a:srgbClr val="1AB9A5"/>
                </a:solidFill>
                <a:latin typeface="+mn-lt"/>
                <a:ea typeface="黑体" panose="02010609060101010101" pitchFamily="49" charset="-122"/>
                <a:sym typeface="Arial"/>
              </a:rPr>
              <a:t>源</a:t>
            </a:r>
            <a:r>
              <a:rPr lang="zh-CN" altLang="en-US" sz="2400" b="0" dirty="0" smtClean="0">
                <a:solidFill>
                  <a:srgbClr val="1AB9A5"/>
                </a:solidFill>
                <a:latin typeface="+mn-lt"/>
                <a:ea typeface="黑体" panose="02010609060101010101" pitchFamily="49" charset="-122"/>
                <a:sym typeface="Arial"/>
              </a:rPr>
              <a:t>项目</a:t>
            </a:r>
            <a:r>
              <a:rPr lang="en-US" altLang="zh-CN" sz="2400" b="0" dirty="0" smtClean="0">
                <a:solidFill>
                  <a:srgbClr val="1AB9A5"/>
                </a:solidFill>
                <a:latin typeface="+mn-lt"/>
                <a:ea typeface="黑体" panose="02010609060101010101" pitchFamily="49" charset="-122"/>
                <a:sym typeface="Arial"/>
              </a:rPr>
              <a:t>—</a:t>
            </a:r>
            <a:r>
              <a:rPr lang="zh-CN" altLang="en-US" sz="2400" b="0" dirty="0" smtClean="0">
                <a:solidFill>
                  <a:srgbClr val="1AB9A5"/>
                </a:solidFill>
                <a:latin typeface="+mn-lt"/>
                <a:ea typeface="黑体" panose="02010609060101010101" pitchFamily="49" charset="-122"/>
                <a:sym typeface="Arial"/>
              </a:rPr>
              <a:t>部分解决</a:t>
            </a:r>
            <a:r>
              <a:rPr lang="en-US" altLang="zh-CN" sz="2400" b="0" dirty="0" smtClean="0">
                <a:solidFill>
                  <a:srgbClr val="1AB9A5"/>
                </a:solidFill>
                <a:latin typeface="+mn-lt"/>
                <a:ea typeface="黑体" panose="02010609060101010101" pitchFamily="49" charset="-122"/>
                <a:sym typeface="Arial"/>
              </a:rPr>
              <a:t>K8s</a:t>
            </a:r>
            <a:r>
              <a:rPr lang="zh-CN" altLang="en-US" sz="2400" b="0" dirty="0" smtClean="0">
                <a:solidFill>
                  <a:srgbClr val="1AB9A5"/>
                </a:solidFill>
                <a:latin typeface="+mn-lt"/>
                <a:ea typeface="黑体" panose="02010609060101010101" pitchFamily="49" charset="-122"/>
                <a:sym typeface="Arial"/>
              </a:rPr>
              <a:t>的运维问题</a:t>
            </a:r>
            <a:endParaRPr lang="en" sz="2400" b="0" dirty="0">
              <a:solidFill>
                <a:srgbClr val="1AB9A5"/>
              </a:solidFill>
              <a:latin typeface="+mn-lt"/>
              <a:ea typeface="黑体" panose="02010609060101010101" pitchFamily="49" charset="-122"/>
              <a:sym typeface="Arial"/>
            </a:endParaRPr>
          </a:p>
        </p:txBody>
      </p:sp>
      <p:sp>
        <p:nvSpPr>
          <p:cNvPr id="5224" name="Shape 5224"/>
          <p:cNvSpPr txBox="1"/>
          <p:nvPr/>
        </p:nvSpPr>
        <p:spPr>
          <a:xfrm>
            <a:off x="382650" y="952175"/>
            <a:ext cx="3844200" cy="3782100"/>
          </a:xfrm>
          <a:prstGeom prst="rect">
            <a:avLst/>
          </a:prstGeom>
          <a:noFill/>
          <a:ln>
            <a:noFill/>
          </a:ln>
        </p:spPr>
        <p:txBody>
          <a:bodyPr lIns="91425" tIns="91425" rIns="91425" bIns="91425" anchor="t" anchorCtr="0">
            <a:noAutofit/>
          </a:bodyPr>
          <a:lstStyle/>
          <a:p>
            <a:pPr>
              <a:buClrTx/>
              <a:buFontTx/>
              <a:buNone/>
            </a:pPr>
            <a:r>
              <a:rPr lang="zh-CN" altLang="en-US" sz="2000" dirty="0" smtClean="0">
                <a:solidFill>
                  <a:srgbClr val="434343"/>
                </a:solidFill>
                <a:latin typeface="Proxima Nova"/>
                <a:ea typeface="Proxima Nova"/>
                <a:cs typeface="Proxima Nova"/>
                <a:sym typeface="Proxima Nova"/>
              </a:rPr>
              <a:t>在任何云环境下，一致的安装、部署、管理高可用性的</a:t>
            </a:r>
            <a:r>
              <a:rPr lang="en-US" altLang="zh-CN" sz="2000" dirty="0" smtClean="0">
                <a:solidFill>
                  <a:srgbClr val="434343"/>
                </a:solidFill>
                <a:latin typeface="Proxima Nova"/>
                <a:ea typeface="Proxima Nova"/>
                <a:cs typeface="Proxima Nova"/>
                <a:sym typeface="Proxima Nova"/>
              </a:rPr>
              <a:t>K8s</a:t>
            </a:r>
            <a:r>
              <a:rPr lang="zh-CN" altLang="en-US" sz="2000" dirty="0" smtClean="0">
                <a:solidFill>
                  <a:srgbClr val="434343"/>
                </a:solidFill>
                <a:latin typeface="Proxima Nova"/>
                <a:ea typeface="Proxima Nova"/>
                <a:cs typeface="Proxima Nova"/>
                <a:sym typeface="Proxima Nova"/>
              </a:rPr>
              <a:t>集群</a:t>
            </a:r>
            <a:r>
              <a:rPr lang="en" sz="2000" dirty="0" smtClean="0">
                <a:solidFill>
                  <a:srgbClr val="434343"/>
                </a:solidFill>
                <a:latin typeface="Proxima Nova"/>
                <a:ea typeface="Proxima Nova"/>
                <a:cs typeface="Proxima Nova"/>
                <a:sym typeface="Proxima Nova"/>
              </a:rPr>
              <a:t>.</a:t>
            </a:r>
            <a:endParaRPr lang="en" sz="2000" dirty="0">
              <a:solidFill>
                <a:srgbClr val="434343"/>
              </a:solidFill>
              <a:latin typeface="Proxima Nova"/>
              <a:ea typeface="Proxima Nova"/>
              <a:cs typeface="Proxima Nova"/>
              <a:sym typeface="Proxima Nova"/>
            </a:endParaRPr>
          </a:p>
          <a:p>
            <a:pPr>
              <a:buClrTx/>
              <a:buFontTx/>
              <a:buNone/>
            </a:pPr>
            <a:endParaRPr sz="2000" dirty="0">
              <a:solidFill>
                <a:srgbClr val="1AB9A5"/>
              </a:solidFill>
              <a:latin typeface="Proxima Nova"/>
              <a:ea typeface="Proxima Nova"/>
              <a:cs typeface="Proxima Nova"/>
              <a:sym typeface="Proxima Nova"/>
            </a:endParaRPr>
          </a:p>
          <a:p>
            <a:pPr>
              <a:buClr>
                <a:srgbClr val="FFFFFF"/>
              </a:buClr>
              <a:buSzPct val="25000"/>
              <a:buFont typeface="Proxima Nova"/>
              <a:buNone/>
            </a:pPr>
            <a:r>
              <a:rPr lang="zh-CN" altLang="en-US" sz="2000" dirty="0" smtClean="0">
                <a:solidFill>
                  <a:srgbClr val="1AB9A5"/>
                </a:solidFill>
                <a:latin typeface="Proxima Nova"/>
                <a:ea typeface="Proxima Nova"/>
                <a:cs typeface="Proxima Nova"/>
                <a:sym typeface="Proxima Nova"/>
              </a:rPr>
              <a:t>由</a:t>
            </a:r>
            <a:r>
              <a:rPr lang="en-US" altLang="zh-CN" sz="2000" dirty="0" smtClean="0">
                <a:solidFill>
                  <a:srgbClr val="1AB9A5"/>
                </a:solidFill>
                <a:latin typeface="Proxima Nova"/>
                <a:ea typeface="Proxima Nova"/>
                <a:cs typeface="Proxima Nova"/>
                <a:sym typeface="Proxima Nova"/>
              </a:rPr>
              <a:t>Pivotal</a:t>
            </a:r>
            <a:r>
              <a:rPr lang="zh-CN" altLang="en-US" sz="2000" dirty="0" smtClean="0">
                <a:solidFill>
                  <a:srgbClr val="1AB9A5"/>
                </a:solidFill>
                <a:latin typeface="Proxima Nova"/>
                <a:ea typeface="Proxima Nova"/>
                <a:cs typeface="Proxima Nova"/>
                <a:sym typeface="Proxima Nova"/>
              </a:rPr>
              <a:t>和</a:t>
            </a:r>
            <a:r>
              <a:rPr lang="en-US" altLang="zh-CN" sz="2000" dirty="0" smtClean="0">
                <a:solidFill>
                  <a:srgbClr val="1AB9A5"/>
                </a:solidFill>
                <a:latin typeface="Proxima Nova"/>
                <a:ea typeface="Proxima Nova"/>
                <a:cs typeface="Proxima Nova"/>
                <a:sym typeface="Proxima Nova"/>
              </a:rPr>
              <a:t>Google</a:t>
            </a:r>
            <a:r>
              <a:rPr lang="zh-CN" altLang="en-US" sz="2000" dirty="0" smtClean="0">
                <a:solidFill>
                  <a:srgbClr val="1AB9A5"/>
                </a:solidFill>
                <a:latin typeface="Proxima Nova"/>
                <a:ea typeface="Proxima Nova"/>
                <a:cs typeface="Proxima Nova"/>
                <a:sym typeface="Proxima Nova"/>
              </a:rPr>
              <a:t>在</a:t>
            </a:r>
            <a:r>
              <a:rPr lang="en-US" altLang="zh-CN" sz="2000" dirty="0" smtClean="0">
                <a:solidFill>
                  <a:srgbClr val="1AB9A5"/>
                </a:solidFill>
                <a:latin typeface="Proxima Nova"/>
                <a:ea typeface="Proxima Nova"/>
                <a:cs typeface="Proxima Nova"/>
                <a:sym typeface="Proxima Nova"/>
              </a:rPr>
              <a:t>2017</a:t>
            </a:r>
            <a:r>
              <a:rPr lang="zh-CN" altLang="en-US" sz="2000" dirty="0" smtClean="0">
                <a:solidFill>
                  <a:srgbClr val="1AB9A5"/>
                </a:solidFill>
                <a:latin typeface="Proxima Nova"/>
                <a:ea typeface="Proxima Nova"/>
                <a:cs typeface="Proxima Nova"/>
                <a:sym typeface="Proxima Nova"/>
              </a:rPr>
              <a:t>年初启动的一个开源项目，并捐献给</a:t>
            </a:r>
            <a:r>
              <a:rPr lang="en-US" altLang="zh-CN" sz="2000" dirty="0" smtClean="0">
                <a:solidFill>
                  <a:srgbClr val="1AB9A5"/>
                </a:solidFill>
                <a:latin typeface="Proxima Nova"/>
                <a:ea typeface="Proxima Nova"/>
                <a:cs typeface="Proxima Nova"/>
                <a:sym typeface="Proxima Nova"/>
              </a:rPr>
              <a:t>CF</a:t>
            </a:r>
            <a:r>
              <a:rPr lang="zh-CN" altLang="en-US" sz="2000" dirty="0" smtClean="0">
                <a:solidFill>
                  <a:srgbClr val="1AB9A5"/>
                </a:solidFill>
                <a:latin typeface="Proxima Nova"/>
                <a:ea typeface="Proxima Nova"/>
                <a:cs typeface="Proxima Nova"/>
                <a:sym typeface="Proxima Nova"/>
              </a:rPr>
              <a:t>基金会</a:t>
            </a:r>
            <a:endParaRPr lang="en" sz="2000" dirty="0">
              <a:solidFill>
                <a:srgbClr val="1AB9A5"/>
              </a:solidFill>
              <a:latin typeface="Proxima Nova"/>
              <a:ea typeface="Proxima Nova"/>
              <a:cs typeface="Proxima Nova"/>
              <a:sym typeface="Proxima Nova"/>
            </a:endParaRPr>
          </a:p>
        </p:txBody>
      </p:sp>
      <p:sp>
        <p:nvSpPr>
          <p:cNvPr id="5225" name="Shape 5225"/>
          <p:cNvSpPr txBox="1"/>
          <p:nvPr/>
        </p:nvSpPr>
        <p:spPr>
          <a:xfrm>
            <a:off x="4938825" y="898775"/>
            <a:ext cx="3773100" cy="3666300"/>
          </a:xfrm>
          <a:prstGeom prst="rect">
            <a:avLst/>
          </a:prstGeom>
          <a:noFill/>
          <a:ln>
            <a:noFill/>
          </a:ln>
        </p:spPr>
        <p:txBody>
          <a:bodyPr lIns="91425" tIns="91425" rIns="91425" bIns="91425" anchor="t" anchorCtr="0">
            <a:noAutofit/>
          </a:bodyPr>
          <a:lstStyle/>
          <a:p>
            <a:pPr>
              <a:buClrTx/>
              <a:buFontTx/>
              <a:buNone/>
            </a:pPr>
            <a:r>
              <a:rPr lang="en" sz="2000" dirty="0">
                <a:solidFill>
                  <a:srgbClr val="00AE9E"/>
                </a:solidFill>
                <a:latin typeface="Proxima Nova"/>
                <a:ea typeface="Proxima Nova"/>
                <a:cs typeface="Proxima Nova"/>
                <a:sym typeface="Proxima Nova"/>
              </a:rPr>
              <a:t>“Day 1” </a:t>
            </a:r>
            <a:r>
              <a:rPr lang="zh-CN" altLang="en-US" sz="2000" dirty="0" smtClean="0">
                <a:solidFill>
                  <a:srgbClr val="00AE9E"/>
                </a:solidFill>
                <a:latin typeface="Proxima Nova"/>
                <a:ea typeface="Proxima Nova"/>
                <a:cs typeface="Proxima Nova"/>
                <a:sym typeface="Proxima Nova"/>
              </a:rPr>
              <a:t>安装构建</a:t>
            </a:r>
            <a:endParaRPr lang="en" sz="2000" dirty="0">
              <a:solidFill>
                <a:srgbClr val="00AE9E"/>
              </a:solidFill>
              <a:latin typeface="Proxima Nova"/>
              <a:ea typeface="Proxima Nova"/>
              <a:cs typeface="Proxima Nova"/>
              <a:sym typeface="Proxima Nova"/>
            </a:endParaRPr>
          </a:p>
          <a:p>
            <a:pPr>
              <a:buClrTx/>
              <a:buFontTx/>
              <a:buNone/>
            </a:pPr>
            <a:endParaRPr sz="1200" dirty="0">
              <a:solidFill>
                <a:srgbClr val="00AE9E"/>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通过</a:t>
            </a:r>
            <a:r>
              <a:rPr lang="en-US" altLang="zh-CN" sz="1600" dirty="0" smtClean="0">
                <a:solidFill>
                  <a:srgbClr val="434343"/>
                </a:solidFill>
                <a:latin typeface="Proxima Nova"/>
                <a:ea typeface="Proxima Nova"/>
                <a:cs typeface="Proxima Nova"/>
                <a:sym typeface="Proxima Nova"/>
              </a:rPr>
              <a:t>BOSH</a:t>
            </a:r>
            <a:r>
              <a:rPr lang="zh-CN" altLang="en-US" sz="1600" dirty="0" smtClean="0">
                <a:solidFill>
                  <a:srgbClr val="434343"/>
                </a:solidFill>
                <a:latin typeface="Proxima Nova"/>
                <a:ea typeface="Proxima Nova"/>
                <a:cs typeface="Proxima Nova"/>
                <a:sym typeface="Proxima Nova"/>
              </a:rPr>
              <a:t>部署</a:t>
            </a:r>
            <a:r>
              <a:rPr lang="e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集群</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按需的部署</a:t>
            </a:r>
            <a:r>
              <a:rPr lang="e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集群</a:t>
            </a:r>
            <a:endParaRPr lang="en" sz="1600" dirty="0">
              <a:solidFill>
                <a:srgbClr val="434343"/>
              </a:solidFill>
              <a:latin typeface="Proxima Nova"/>
              <a:ea typeface="Proxima Nova"/>
              <a:cs typeface="Proxima Nova"/>
              <a:sym typeface="Proxima Nova"/>
            </a:endParaRPr>
          </a:p>
          <a:p>
            <a:pPr>
              <a:buClrTx/>
              <a:buFontTx/>
              <a:buNone/>
            </a:pPr>
            <a:endParaRPr sz="1600" dirty="0">
              <a:solidFill>
                <a:srgbClr val="00AE9E"/>
              </a:solidFill>
              <a:latin typeface="Proxima Nova"/>
              <a:ea typeface="Proxima Nova"/>
              <a:cs typeface="Proxima Nova"/>
              <a:sym typeface="Proxima Nova"/>
            </a:endParaRPr>
          </a:p>
          <a:p>
            <a:pPr>
              <a:buClrTx/>
              <a:buFontTx/>
              <a:buNone/>
            </a:pPr>
            <a:r>
              <a:rPr lang="en" sz="2000" dirty="0">
                <a:solidFill>
                  <a:srgbClr val="00AE9E"/>
                </a:solidFill>
                <a:latin typeface="Proxima Nova"/>
                <a:ea typeface="Proxima Nova"/>
                <a:cs typeface="Proxima Nova"/>
                <a:sym typeface="Proxima Nova"/>
              </a:rPr>
              <a:t>“Day 2” </a:t>
            </a:r>
            <a:r>
              <a:rPr lang="zh-CN" altLang="en-US" sz="2000" dirty="0" smtClean="0">
                <a:solidFill>
                  <a:srgbClr val="00AE9E"/>
                </a:solidFill>
                <a:latin typeface="Proxima Nova"/>
                <a:ea typeface="Proxima Nova"/>
                <a:cs typeface="Proxima Nova"/>
                <a:sym typeface="Proxima Nova"/>
              </a:rPr>
              <a:t>运维</a:t>
            </a:r>
            <a:endParaRPr lang="en" sz="2000" dirty="0">
              <a:solidFill>
                <a:srgbClr val="00AE9E"/>
              </a:solidFill>
              <a:latin typeface="Proxima Nova"/>
              <a:ea typeface="Proxima Nova"/>
              <a:cs typeface="Proxima Nova"/>
              <a:sym typeface="Proxima Nova"/>
            </a:endParaRPr>
          </a:p>
          <a:p>
            <a:pPr>
              <a:buClrTx/>
              <a:buFontTx/>
              <a:buNone/>
            </a:pPr>
            <a:endParaRPr sz="1200" dirty="0">
              <a:solidFill>
                <a:srgbClr val="00AE9E"/>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虚机</a:t>
            </a:r>
            <a:r>
              <a:rPr lang="en-US" altLang="zh-CN" sz="1600" dirty="0" smtClean="0">
                <a:solidFill>
                  <a:srgbClr val="434343"/>
                </a:solidFill>
                <a:latin typeface="Proxima Nova"/>
                <a:ea typeface="Proxima Nova"/>
                <a:cs typeface="Proxima Nova"/>
                <a:sym typeface="Proxima Nova"/>
              </a:rPr>
              <a:t>/</a:t>
            </a:r>
            <a:r>
              <a:rPr lang="zh-CN" altLang="en-US" sz="1600" dirty="0" smtClean="0">
                <a:solidFill>
                  <a:srgbClr val="434343"/>
                </a:solidFill>
                <a:latin typeface="Proxima Nova"/>
                <a:ea typeface="Proxima Nova"/>
                <a:cs typeface="Proxima Nova"/>
                <a:sym typeface="Proxima Nova"/>
              </a:rPr>
              <a:t>部件自愈，监控</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集群的弹性伸缩</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基于虚机的滚动升级到最新的</a:t>
            </a:r>
            <a:r>
              <a:rPr lang="en-US" altLang="zh-CN" sz="1600" dirty="0" smtClean="0">
                <a:solidFill>
                  <a:srgbClr val="434343"/>
                </a:solidFill>
                <a:latin typeface="Proxima Nova"/>
                <a:ea typeface="Proxima Nova"/>
                <a:cs typeface="Proxima Nova"/>
                <a:sym typeface="Proxima Nova"/>
              </a:rPr>
              <a:t>K8s</a:t>
            </a:r>
            <a:r>
              <a:rPr lang="zh-CN" altLang="en-US" sz="1600" dirty="0" smtClean="0">
                <a:solidFill>
                  <a:srgbClr val="434343"/>
                </a:solidFill>
                <a:latin typeface="Proxima Nova"/>
                <a:ea typeface="Proxima Nova"/>
                <a:cs typeface="Proxima Nova"/>
                <a:sym typeface="Proxima Nova"/>
              </a:rPr>
              <a:t>版本</a:t>
            </a:r>
            <a:endParaRPr lang="en" sz="1600" dirty="0">
              <a:solidFill>
                <a:srgbClr val="434343"/>
              </a:solidFill>
              <a:latin typeface="Proxima Nova"/>
              <a:ea typeface="Proxima Nova"/>
              <a:cs typeface="Proxima Nova"/>
              <a:sym typeface="Proxima Nova"/>
            </a:endParaRPr>
          </a:p>
          <a:p>
            <a:pPr marL="457200" indent="-330200">
              <a:buClr>
                <a:srgbClr val="434343"/>
              </a:buClr>
              <a:buSzPct val="100000"/>
              <a:buFont typeface="Proxima Nova"/>
              <a:buChar char="●"/>
            </a:pPr>
            <a:r>
              <a:rPr lang="zh-CN" altLang="en-US" sz="1600" dirty="0" smtClean="0">
                <a:solidFill>
                  <a:srgbClr val="434343"/>
                </a:solidFill>
                <a:latin typeface="Proxima Nova"/>
                <a:ea typeface="Proxima Nova"/>
                <a:cs typeface="Proxima Nova"/>
                <a:sym typeface="Proxima Nova"/>
              </a:rPr>
              <a:t>系统级的高可用性和多</a:t>
            </a:r>
            <a:r>
              <a:rPr lang="en-US" altLang="zh-CN" sz="1600" dirty="0" smtClean="0">
                <a:solidFill>
                  <a:srgbClr val="434343"/>
                </a:solidFill>
                <a:latin typeface="Proxima Nova"/>
                <a:ea typeface="Proxima Nova"/>
                <a:cs typeface="Proxima Nova"/>
                <a:sym typeface="Proxima Nova"/>
              </a:rPr>
              <a:t>AZ</a:t>
            </a:r>
            <a:r>
              <a:rPr lang="zh-CN" altLang="en-US" sz="1600" dirty="0" smtClean="0">
                <a:solidFill>
                  <a:srgbClr val="434343"/>
                </a:solidFill>
                <a:latin typeface="Proxima Nova"/>
                <a:ea typeface="Proxima Nova"/>
                <a:cs typeface="Proxima Nova"/>
                <a:sym typeface="Proxima Nova"/>
              </a:rPr>
              <a:t>支持</a:t>
            </a:r>
            <a:endParaRPr lang="en" sz="1600" dirty="0">
              <a:solidFill>
                <a:srgbClr val="434343"/>
              </a:solidFill>
              <a:latin typeface="Proxima Nova"/>
              <a:ea typeface="Proxima Nova"/>
              <a:cs typeface="Proxima Nova"/>
              <a:sym typeface="Proxima Nova"/>
            </a:endParaRPr>
          </a:p>
          <a:p>
            <a:pPr>
              <a:buClrTx/>
              <a:buFontTx/>
              <a:buNone/>
            </a:pPr>
            <a:endParaRPr sz="1600" dirty="0">
              <a:solidFill>
                <a:srgbClr val="434343"/>
              </a:solidFill>
              <a:latin typeface="Proxima Nova"/>
              <a:ea typeface="Proxima Nova"/>
              <a:cs typeface="Proxima Nova"/>
              <a:sym typeface="Proxima Nova"/>
            </a:endParaRPr>
          </a:p>
        </p:txBody>
      </p:sp>
    </p:spTree>
    <p:extLst>
      <p:ext uri="{BB962C8B-B14F-4D97-AF65-F5344CB8AC3E}">
        <p14:creationId xmlns:p14="http://schemas.microsoft.com/office/powerpoint/2010/main" val="34900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Shape 5230"/>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pPr>
            <a:r>
              <a:rPr lang="en-US" altLang="zh-CN" sz="2400" b="0" dirty="0">
                <a:solidFill>
                  <a:srgbClr val="1AB9A5"/>
                </a:solidFill>
                <a:latin typeface="+mn-lt"/>
                <a:ea typeface="黑体" panose="02010609060101010101" pitchFamily="49" charset="-122"/>
              </a:rPr>
              <a:t>Pivotal</a:t>
            </a:r>
            <a:r>
              <a:rPr lang="zh-CN" altLang="en-US" sz="2400" b="0" dirty="0">
                <a:solidFill>
                  <a:srgbClr val="1AB9A5"/>
                </a:solidFill>
                <a:latin typeface="+mn-lt"/>
                <a:ea typeface="黑体" panose="02010609060101010101" pitchFamily="49" charset="-122"/>
              </a:rPr>
              <a:t>容器服务</a:t>
            </a:r>
            <a:r>
              <a:rPr lang="en" sz="2400" b="0" dirty="0">
                <a:solidFill>
                  <a:srgbClr val="1AB9A5"/>
                </a:solidFill>
                <a:latin typeface="+mn-lt"/>
                <a:ea typeface="黑体" panose="02010609060101010101" pitchFamily="49" charset="-122"/>
              </a:rPr>
              <a:t>Pivotal Container Service (PKS)</a:t>
            </a:r>
            <a:r>
              <a:rPr lang="en-US" altLang="zh-CN" sz="2400" b="0" dirty="0">
                <a:solidFill>
                  <a:srgbClr val="1AB9A5"/>
                </a:solidFill>
                <a:latin typeface="+mn-lt"/>
                <a:ea typeface="黑体" panose="02010609060101010101" pitchFamily="49" charset="-122"/>
              </a:rPr>
              <a:t>—</a:t>
            </a:r>
            <a:r>
              <a:rPr lang="zh-CN" altLang="en-US" sz="2400" b="0" dirty="0">
                <a:solidFill>
                  <a:srgbClr val="1AB9A5"/>
                </a:solidFill>
                <a:latin typeface="+mn-lt"/>
                <a:ea typeface="黑体" panose="02010609060101010101" pitchFamily="49" charset="-122"/>
              </a:rPr>
              <a:t>商业产品</a:t>
            </a:r>
            <a:endParaRPr lang="en" sz="2400" b="0" dirty="0">
              <a:solidFill>
                <a:srgbClr val="1AB9A5"/>
              </a:solidFill>
              <a:latin typeface="+mn-lt"/>
              <a:ea typeface="黑体" panose="02010609060101010101" pitchFamily="49" charset="-122"/>
            </a:endParaRPr>
          </a:p>
        </p:txBody>
      </p:sp>
      <p:sp>
        <p:nvSpPr>
          <p:cNvPr id="5231" name="Shape 5231"/>
          <p:cNvSpPr txBox="1"/>
          <p:nvPr/>
        </p:nvSpPr>
        <p:spPr>
          <a:xfrm>
            <a:off x="382648" y="1191274"/>
            <a:ext cx="3844200" cy="2760900"/>
          </a:xfrm>
          <a:prstGeom prst="rect">
            <a:avLst/>
          </a:prstGeom>
          <a:noFill/>
          <a:ln>
            <a:noFill/>
          </a:ln>
        </p:spPr>
        <p:txBody>
          <a:bodyPr lIns="91400" tIns="91400" rIns="91400" bIns="91400" anchor="t" anchorCtr="0">
            <a:noAutofit/>
          </a:bodyPr>
          <a:lstStyle/>
          <a:p>
            <a:pPr>
              <a:buClr>
                <a:srgbClr val="434343"/>
              </a:buClr>
              <a:buSzPct val="25000"/>
              <a:buFont typeface="Proxima Nova"/>
              <a:buNone/>
            </a:pPr>
            <a:r>
              <a:rPr lang="zh-CN" altLang="en-US" sz="2000" dirty="0" smtClean="0">
                <a:solidFill>
                  <a:srgbClr val="434343"/>
                </a:solidFill>
                <a:latin typeface="Proxima Nova"/>
                <a:ea typeface="Proxima Nova"/>
                <a:cs typeface="Proxima Nova"/>
                <a:sym typeface="Proxima Nova"/>
              </a:rPr>
              <a:t>一个安装、部署、管理企业级的</a:t>
            </a:r>
            <a:r>
              <a:rPr lang="en-US" altLang="zh-CN" sz="2000" dirty="0" smtClean="0">
                <a:solidFill>
                  <a:srgbClr val="434343"/>
                </a:solidFill>
                <a:latin typeface="Proxima Nova"/>
                <a:ea typeface="Proxima Nova"/>
                <a:cs typeface="Proxima Nova"/>
                <a:sym typeface="Proxima Nova"/>
              </a:rPr>
              <a:t>K8s</a:t>
            </a:r>
            <a:r>
              <a:rPr lang="zh-CN" altLang="en-US" sz="2000" dirty="0" smtClean="0">
                <a:solidFill>
                  <a:srgbClr val="434343"/>
                </a:solidFill>
                <a:latin typeface="Proxima Nova"/>
                <a:ea typeface="Proxima Nova"/>
                <a:cs typeface="Proxima Nova"/>
                <a:sym typeface="Proxima Nova"/>
              </a:rPr>
              <a:t>集群的平台</a:t>
            </a:r>
            <a:endParaRPr lang="en-US" altLang="zh-CN" sz="2000" dirty="0" smtClean="0">
              <a:solidFill>
                <a:srgbClr val="434343"/>
              </a:solidFill>
              <a:latin typeface="Proxima Nova"/>
              <a:ea typeface="Proxima Nova"/>
              <a:cs typeface="Proxima Nova"/>
              <a:sym typeface="Proxima Nova"/>
            </a:endParaRPr>
          </a:p>
          <a:p>
            <a:pPr>
              <a:buClr>
                <a:srgbClr val="434343"/>
              </a:buClr>
              <a:buSzPct val="25000"/>
              <a:buFont typeface="Proxima Nova"/>
              <a:buNone/>
            </a:pPr>
            <a:endParaRPr sz="2000" dirty="0">
              <a:solidFill>
                <a:srgbClr val="1AB9A5"/>
              </a:solidFill>
              <a:latin typeface="Proxima Nova"/>
              <a:ea typeface="Proxima Nova"/>
              <a:cs typeface="Proxima Nova"/>
              <a:sym typeface="Proxima Nova"/>
            </a:endParaRPr>
          </a:p>
          <a:p>
            <a:pPr>
              <a:buClr>
                <a:srgbClr val="1AB9A5"/>
              </a:buClr>
              <a:buSzPct val="25000"/>
              <a:buFont typeface="Proxima Nova"/>
              <a:buNone/>
            </a:pPr>
            <a:r>
              <a:rPr lang="en-US" altLang="zh-CN" sz="2000" dirty="0" smtClean="0">
                <a:solidFill>
                  <a:srgbClr val="1AB9A5"/>
                </a:solidFill>
                <a:latin typeface="Proxima Nova"/>
                <a:ea typeface="Proxima Nova"/>
                <a:cs typeface="Proxima Nova"/>
                <a:sym typeface="Proxima Nova"/>
              </a:rPr>
              <a:t>Pivotal</a:t>
            </a:r>
            <a:r>
              <a:rPr lang="zh-CN" altLang="en-US" sz="2000" dirty="0" smtClean="0">
                <a:solidFill>
                  <a:srgbClr val="1AB9A5"/>
                </a:solidFill>
                <a:latin typeface="Proxima Nova"/>
                <a:ea typeface="Proxima Nova"/>
                <a:cs typeface="Proxima Nova"/>
                <a:sym typeface="Proxima Nova"/>
              </a:rPr>
              <a:t>、</a:t>
            </a:r>
            <a:r>
              <a:rPr lang="en-US" altLang="zh-CN" sz="2000" dirty="0" smtClean="0">
                <a:solidFill>
                  <a:srgbClr val="1AB9A5"/>
                </a:solidFill>
                <a:latin typeface="Proxima Nova"/>
                <a:ea typeface="Proxima Nova"/>
                <a:cs typeface="Proxima Nova"/>
                <a:sym typeface="Proxima Nova"/>
              </a:rPr>
              <a:t>VMWare</a:t>
            </a:r>
            <a:r>
              <a:rPr lang="zh-CN" altLang="en-US" sz="2000" dirty="0" smtClean="0">
                <a:solidFill>
                  <a:srgbClr val="1AB9A5"/>
                </a:solidFill>
                <a:latin typeface="Proxima Nova"/>
                <a:ea typeface="Proxima Nova"/>
                <a:cs typeface="Proxima Nova"/>
                <a:sym typeface="Proxima Nova"/>
              </a:rPr>
              <a:t>和</a:t>
            </a:r>
            <a:r>
              <a:rPr lang="en-US" altLang="zh-CN" sz="2000" dirty="0" smtClean="0">
                <a:solidFill>
                  <a:srgbClr val="1AB9A5"/>
                </a:solidFill>
                <a:latin typeface="Proxima Nova"/>
                <a:ea typeface="Proxima Nova"/>
                <a:cs typeface="Proxima Nova"/>
                <a:sym typeface="Proxima Nova"/>
              </a:rPr>
              <a:t>Google</a:t>
            </a:r>
            <a:r>
              <a:rPr lang="zh-CN" altLang="en-US" sz="2000" dirty="0" smtClean="0">
                <a:solidFill>
                  <a:srgbClr val="1AB9A5"/>
                </a:solidFill>
                <a:latin typeface="Proxima Nova"/>
                <a:ea typeface="Proxima Nova"/>
                <a:cs typeface="Proxima Nova"/>
                <a:sym typeface="Proxima Nova"/>
              </a:rPr>
              <a:t>三家联合开发</a:t>
            </a:r>
            <a:endParaRPr lang="en" sz="2000" dirty="0">
              <a:solidFill>
                <a:srgbClr val="1AB9A5"/>
              </a:solidFill>
              <a:latin typeface="Proxima Nova"/>
              <a:ea typeface="Proxima Nova"/>
              <a:cs typeface="Proxima Nova"/>
              <a:sym typeface="Proxima Nova"/>
            </a:endParaRPr>
          </a:p>
        </p:txBody>
      </p:sp>
      <p:sp>
        <p:nvSpPr>
          <p:cNvPr id="5232" name="Shape 5232"/>
          <p:cNvSpPr txBox="1"/>
          <p:nvPr/>
        </p:nvSpPr>
        <p:spPr>
          <a:xfrm>
            <a:off x="4919691" y="899795"/>
            <a:ext cx="3773100" cy="3858600"/>
          </a:xfrm>
          <a:prstGeom prst="rect">
            <a:avLst/>
          </a:prstGeom>
          <a:noFill/>
          <a:ln>
            <a:noFill/>
          </a:ln>
        </p:spPr>
        <p:txBody>
          <a:bodyPr lIns="91400" tIns="91400" rIns="91400" bIns="91400" anchor="t" anchorCtr="0">
            <a:noAutofit/>
          </a:bodyPr>
          <a:lstStyle/>
          <a:p>
            <a:pPr>
              <a:buClr>
                <a:srgbClr val="00AE9E"/>
              </a:buClr>
              <a:buSzPct val="25000"/>
              <a:buFont typeface="Proxima Nova"/>
              <a:buNone/>
            </a:pPr>
            <a:r>
              <a:rPr lang="en" sz="1600" dirty="0" smtClean="0">
                <a:solidFill>
                  <a:srgbClr val="00AE9E"/>
                </a:solidFill>
                <a:latin typeface="Proxima Nova"/>
                <a:ea typeface="Proxima Nova"/>
                <a:cs typeface="Proxima Nova"/>
                <a:sym typeface="Proxima Nova"/>
              </a:rPr>
              <a:t>Kubernetes</a:t>
            </a:r>
            <a:r>
              <a:rPr lang="zh-CN" altLang="en-US" sz="1600" dirty="0" smtClean="0">
                <a:solidFill>
                  <a:srgbClr val="00AE9E"/>
                </a:solidFill>
                <a:latin typeface="Proxima Nova"/>
                <a:ea typeface="Proxima Nova"/>
                <a:cs typeface="Proxima Nova"/>
                <a:sym typeface="Proxima Nova"/>
              </a:rPr>
              <a:t>的面板</a:t>
            </a:r>
            <a:r>
              <a:rPr lang="en" sz="1600" dirty="0" smtClean="0">
                <a:solidFill>
                  <a:srgbClr val="00AE9E"/>
                </a:solidFill>
                <a:latin typeface="Proxima Nova"/>
                <a:ea typeface="Proxima Nova"/>
                <a:cs typeface="Proxima Nova"/>
                <a:sym typeface="Proxima Nova"/>
              </a:rPr>
              <a:t>:</a:t>
            </a:r>
            <a:endParaRPr lang="en" sz="1600" dirty="0">
              <a:solidFill>
                <a:srgbClr val="00AE9E"/>
              </a:solidFill>
              <a:latin typeface="Proxima Nova"/>
              <a:ea typeface="Proxima Nova"/>
              <a:cs typeface="Proxima Nova"/>
              <a:sym typeface="Proxima Nova"/>
            </a:endParaRPr>
          </a:p>
          <a:p>
            <a:pPr marL="140368" indent="-140368">
              <a:lnSpc>
                <a:spcPct val="120000"/>
              </a:lnSpc>
              <a:buSzPct val="100000"/>
              <a:buFont typeface="Arial"/>
              <a:buChar char="•"/>
            </a:pPr>
            <a:r>
              <a:rPr lang="en" sz="1600" dirty="0" smtClean="0"/>
              <a:t>K8s</a:t>
            </a:r>
            <a:r>
              <a:rPr lang="zh-CN" altLang="en-US" sz="1600" dirty="0" smtClean="0"/>
              <a:t>健康管理</a:t>
            </a:r>
            <a:endParaRPr lang="en" sz="1600" dirty="0"/>
          </a:p>
          <a:p>
            <a:pPr marL="140368" indent="-140368">
              <a:lnSpc>
                <a:spcPct val="120000"/>
              </a:lnSpc>
              <a:buSzPct val="100000"/>
              <a:buFont typeface="Arial"/>
              <a:buChar char="•"/>
            </a:pPr>
            <a:r>
              <a:rPr lang="zh-CN" altLang="en-US" sz="1600" dirty="0" smtClean="0"/>
              <a:t>聚合的监控指标和日志</a:t>
            </a:r>
            <a:endParaRPr lang="en" sz="1600" dirty="0"/>
          </a:p>
          <a:p>
            <a:pPr marL="140368" indent="-140368">
              <a:lnSpc>
                <a:spcPct val="120000"/>
              </a:lnSpc>
              <a:buSzPct val="100000"/>
              <a:buFont typeface="Arial"/>
              <a:buChar char="•"/>
            </a:pPr>
            <a:r>
              <a:rPr lang="zh-CN" altLang="en-US" sz="1600" dirty="0" smtClean="0"/>
              <a:t>容器</a:t>
            </a:r>
            <a:r>
              <a:rPr lang="en-US" altLang="zh-CN" sz="1600" dirty="0" smtClean="0"/>
              <a:t>Pod</a:t>
            </a:r>
            <a:r>
              <a:rPr lang="zh-CN" altLang="en-US" sz="1600" dirty="0" smtClean="0"/>
              <a:t>的自动弹性伸缩</a:t>
            </a:r>
            <a:endParaRPr lang="en" sz="1600" dirty="0"/>
          </a:p>
          <a:p>
            <a:pPr marL="140368" indent="-140368">
              <a:lnSpc>
                <a:spcPct val="120000"/>
              </a:lnSpc>
              <a:buSzPct val="100000"/>
              <a:buFont typeface="Arial"/>
              <a:buChar char="•"/>
            </a:pPr>
            <a:r>
              <a:rPr lang="zh-CN" altLang="en-US" sz="1600" dirty="0" smtClean="0"/>
              <a:t>持久性接口</a:t>
            </a:r>
            <a:endParaRPr lang="en" sz="1600" dirty="0"/>
          </a:p>
          <a:p>
            <a:pPr>
              <a:buClr>
                <a:srgbClr val="00AE9E"/>
              </a:buClr>
              <a:buFont typeface="Proxima Nova"/>
              <a:buNone/>
            </a:pPr>
            <a:endParaRPr sz="1600" dirty="0"/>
          </a:p>
          <a:p>
            <a:pPr>
              <a:buClr>
                <a:srgbClr val="00AE9E"/>
              </a:buClr>
              <a:buSzPct val="25000"/>
              <a:buFont typeface="Proxima Nova"/>
              <a:buNone/>
            </a:pPr>
            <a:r>
              <a:rPr lang="en-US" altLang="zh-CN" sz="1600" dirty="0" smtClean="0">
                <a:solidFill>
                  <a:srgbClr val="00AE9E"/>
                </a:solidFill>
                <a:latin typeface="Proxima Nova"/>
                <a:ea typeface="Proxima Nova"/>
                <a:cs typeface="Proxima Nova"/>
                <a:sym typeface="Proxima Nova"/>
              </a:rPr>
              <a:t>PKS</a:t>
            </a:r>
            <a:r>
              <a:rPr lang="zh-CN" altLang="en-US" sz="1600" dirty="0" smtClean="0">
                <a:solidFill>
                  <a:srgbClr val="00AE9E"/>
                </a:solidFill>
                <a:latin typeface="Proxima Nova"/>
                <a:ea typeface="Proxima Nova"/>
                <a:cs typeface="Proxima Nova"/>
                <a:sym typeface="Proxima Nova"/>
              </a:rPr>
              <a:t>的控制面板</a:t>
            </a:r>
            <a:r>
              <a:rPr lang="en" sz="1600" dirty="0" smtClean="0">
                <a:solidFill>
                  <a:srgbClr val="00AE9E"/>
                </a:solidFill>
                <a:latin typeface="Proxima Nova"/>
                <a:ea typeface="Proxima Nova"/>
                <a:cs typeface="Proxima Nova"/>
                <a:sym typeface="Proxima Nova"/>
              </a:rPr>
              <a:t>:</a:t>
            </a:r>
            <a:endParaRPr lang="en" sz="1600" dirty="0">
              <a:solidFill>
                <a:srgbClr val="00AE9E"/>
              </a:solidFill>
              <a:latin typeface="Proxima Nova"/>
              <a:ea typeface="Proxima Nova"/>
              <a:cs typeface="Proxima Nova"/>
              <a:sym typeface="Proxima Nova"/>
            </a:endParaRPr>
          </a:p>
          <a:p>
            <a:pPr marL="140368" indent="-140368">
              <a:lnSpc>
                <a:spcPct val="120000"/>
              </a:lnSpc>
              <a:buSzPct val="100000"/>
              <a:buFont typeface="Arial"/>
              <a:buChar char="•"/>
            </a:pPr>
            <a:r>
              <a:rPr lang="zh-CN" altLang="en-US" sz="1600" dirty="0" smtClean="0"/>
              <a:t>安装部署引擎</a:t>
            </a:r>
            <a:endParaRPr lang="en" sz="1600" dirty="0"/>
          </a:p>
          <a:p>
            <a:pPr marL="140368" indent="-140368">
              <a:lnSpc>
                <a:spcPct val="120000"/>
              </a:lnSpc>
              <a:buSzPct val="100000"/>
              <a:buFont typeface="Arial"/>
              <a:buChar char="•"/>
            </a:pPr>
            <a:r>
              <a:rPr lang="zh-CN" altLang="en-US" sz="1600" dirty="0" smtClean="0"/>
              <a:t>支持各种规模的集群</a:t>
            </a:r>
            <a:endParaRPr lang="en" sz="1600" dirty="0"/>
          </a:p>
          <a:p>
            <a:pPr marL="140368" indent="-140368">
              <a:lnSpc>
                <a:spcPct val="120000"/>
              </a:lnSpc>
              <a:buSzPct val="100000"/>
              <a:buFont typeface="Arial"/>
              <a:buChar char="•"/>
            </a:pPr>
            <a:r>
              <a:rPr lang="zh-CN" altLang="en-US" sz="1600" dirty="0" smtClean="0"/>
              <a:t>自服务</a:t>
            </a:r>
            <a:endParaRPr lang="en" sz="1600" dirty="0"/>
          </a:p>
          <a:p>
            <a:pPr marL="140368" indent="-140368">
              <a:lnSpc>
                <a:spcPct val="120000"/>
              </a:lnSpc>
              <a:buSzPct val="100000"/>
              <a:buFont typeface="Arial"/>
              <a:buChar char="•"/>
            </a:pPr>
            <a:r>
              <a:rPr lang="zh-CN" altLang="en-US" sz="1600" dirty="0" smtClean="0"/>
              <a:t>软件自动升级</a:t>
            </a:r>
            <a:endParaRPr lang="en" sz="1600" dirty="0"/>
          </a:p>
          <a:p>
            <a:pPr marL="140368" indent="-140368">
              <a:lnSpc>
                <a:spcPct val="120000"/>
              </a:lnSpc>
              <a:buSzPct val="100000"/>
              <a:buFont typeface="Arial"/>
              <a:buChar char="•"/>
            </a:pPr>
            <a:r>
              <a:rPr lang="zh-CN" altLang="en-US" sz="1600" dirty="0" smtClean="0"/>
              <a:t>负荷均衡</a:t>
            </a:r>
            <a:endParaRPr lang="en" sz="1600" dirty="0"/>
          </a:p>
          <a:p>
            <a:pPr marL="140368" indent="-140368">
              <a:lnSpc>
                <a:spcPct val="120000"/>
              </a:lnSpc>
              <a:buSzPct val="100000"/>
              <a:buFont typeface="Arial"/>
              <a:buChar char="•"/>
            </a:pPr>
            <a:r>
              <a:rPr lang="zh-CN" altLang="en-US" sz="1600" dirty="0" smtClean="0"/>
              <a:t>网络配置管理</a:t>
            </a:r>
            <a:endParaRPr lang="en" sz="1600" dirty="0"/>
          </a:p>
          <a:p>
            <a:pPr marL="140368" indent="-140368">
              <a:lnSpc>
                <a:spcPct val="120000"/>
              </a:lnSpc>
              <a:buSzPct val="100000"/>
              <a:buFont typeface="Arial"/>
              <a:buChar char="•"/>
            </a:pPr>
            <a:r>
              <a:rPr lang="zh-CN" altLang="en-US" sz="1600" dirty="0" smtClean="0"/>
              <a:t>多租户</a:t>
            </a:r>
            <a:endParaRPr lang="en" sz="1600" dirty="0"/>
          </a:p>
        </p:txBody>
      </p:sp>
    </p:spTree>
    <p:extLst>
      <p:ext uri="{BB962C8B-B14F-4D97-AF65-F5344CB8AC3E}">
        <p14:creationId xmlns:p14="http://schemas.microsoft.com/office/powerpoint/2010/main" val="332100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2"/>
          </p:nvPr>
        </p:nvSpPr>
        <p:spPr/>
        <p:txBody>
          <a:bodyPr/>
          <a:lstStyle/>
          <a:p>
            <a:pPr marL="127000" indent="0">
              <a:buNone/>
            </a:pPr>
            <a:r>
              <a:rPr lang="en-US" sz="2400" dirty="0" smtClean="0">
                <a:solidFill>
                  <a:schemeClr val="tx2"/>
                </a:solidFill>
              </a:rPr>
              <a:t>In scope</a:t>
            </a:r>
          </a:p>
          <a:p>
            <a:r>
              <a:rPr lang="en-US" dirty="0" smtClean="0"/>
              <a:t>PKS </a:t>
            </a:r>
            <a:r>
              <a:rPr lang="en-US" dirty="0" smtClean="0"/>
              <a:t>overview &amp; concepts</a:t>
            </a:r>
          </a:p>
          <a:p>
            <a:r>
              <a:rPr lang="en-US" dirty="0" smtClean="0"/>
              <a:t>PKS installation</a:t>
            </a:r>
          </a:p>
          <a:p>
            <a:r>
              <a:rPr lang="en-US" dirty="0" smtClean="0"/>
              <a:t>PKS administering</a:t>
            </a:r>
          </a:p>
          <a:p>
            <a:r>
              <a:rPr lang="en-US" dirty="0" err="1" smtClean="0"/>
              <a:t>DevOps</a:t>
            </a:r>
            <a:r>
              <a:rPr lang="en-US" dirty="0" smtClean="0"/>
              <a:t> on </a:t>
            </a:r>
            <a:r>
              <a:rPr lang="en-US" dirty="0" smtClean="0"/>
              <a:t>PKS</a:t>
            </a:r>
          </a:p>
          <a:p>
            <a:r>
              <a:rPr lang="en-US" dirty="0" smtClean="0"/>
              <a:t>Hands</a:t>
            </a:r>
            <a:r>
              <a:rPr lang="en-US" dirty="0" smtClean="0"/>
              <a:t>-on (PKS &amp; PAS</a:t>
            </a:r>
            <a:r>
              <a:rPr lang="en-US" dirty="0" smtClean="0"/>
              <a:t>)</a:t>
            </a:r>
          </a:p>
          <a:p>
            <a:pPr marL="127000" indent="0">
              <a:buNone/>
            </a:pPr>
            <a:endParaRPr lang="en-US" sz="2400" dirty="0" smtClean="0">
              <a:solidFill>
                <a:srgbClr val="1AB9A5"/>
              </a:solidFill>
            </a:endParaRPr>
          </a:p>
          <a:p>
            <a:pPr marL="127000" indent="0">
              <a:buNone/>
            </a:pPr>
            <a:r>
              <a:rPr lang="en-US" sz="2400" dirty="0" smtClean="0">
                <a:solidFill>
                  <a:srgbClr val="1AB9A5"/>
                </a:solidFill>
              </a:rPr>
              <a:t>Out of the scope</a:t>
            </a:r>
          </a:p>
          <a:p>
            <a:r>
              <a:rPr lang="en-US" dirty="0" err="1" smtClean="0"/>
              <a:t>Kubectl</a:t>
            </a:r>
            <a:r>
              <a:rPr lang="en-US" dirty="0" smtClean="0"/>
              <a:t> command</a:t>
            </a:r>
          </a:p>
          <a:p>
            <a:r>
              <a:rPr lang="en-US" dirty="0" smtClean="0"/>
              <a:t>PAS command</a:t>
            </a:r>
          </a:p>
          <a:p>
            <a:r>
              <a:rPr lang="en-US" dirty="0" smtClean="0"/>
              <a:t>Bosh command</a:t>
            </a:r>
          </a:p>
          <a:p>
            <a:r>
              <a:rPr lang="en-US" dirty="0" smtClean="0"/>
              <a:t>CICD</a:t>
            </a:r>
            <a:endParaRPr lang="en-US" dirty="0" smtClean="0"/>
          </a:p>
        </p:txBody>
      </p:sp>
    </p:spTree>
    <p:extLst>
      <p:ext uri="{BB962C8B-B14F-4D97-AF65-F5344CB8AC3E}">
        <p14:creationId xmlns:p14="http://schemas.microsoft.com/office/powerpoint/2010/main" val="14235157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cxnSp>
        <p:nvCxnSpPr>
          <p:cNvPr id="5149" name="Shape 5149"/>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150" name="Shape 5150"/>
          <p:cNvSpPr txBox="1"/>
          <p:nvPr/>
        </p:nvSpPr>
        <p:spPr>
          <a:xfrm>
            <a:off x="4922725" y="1545150"/>
            <a:ext cx="3884400" cy="34380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补丁</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对平台和平台的各个部件打补丁应用不影响系统的运行和运行在平台上的应用</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Proxima Nova"/>
                <a:ea typeface="Proxima Nova"/>
                <a:cs typeface="Proxima Nova"/>
                <a:sym typeface="Proxima Nova"/>
              </a:rPr>
              <a:t>弹性</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平台本身的各个部件也可以弹性伸缩，根据业务负荷可以动态的伸缩各个部件，让系统自然生长</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平台</a:t>
            </a:r>
            <a:r>
              <a:rPr lang="zh-CN" altLang="en-US" b="1" dirty="0" smtClean="0">
                <a:solidFill>
                  <a:srgbClr val="1AB9A5"/>
                </a:solidFill>
                <a:latin typeface="Proxima Nova"/>
                <a:ea typeface="Proxima Nova"/>
                <a:cs typeface="Proxima Nova"/>
                <a:sym typeface="Proxima Nova"/>
              </a:rPr>
              <a:t>升级</a:t>
            </a:r>
            <a:r>
              <a:rPr lang="en" b="1" dirty="0" smtClean="0">
                <a:solidFill>
                  <a:srgbClr val="1AB9A5"/>
                </a:solidFill>
                <a:latin typeface="Proxima Nova"/>
                <a:ea typeface="Proxima Nova"/>
                <a:cs typeface="Proxima Nova"/>
                <a:sym typeface="Proxima Nova"/>
              </a:rPr>
              <a:t>.</a:t>
            </a:r>
            <a:r>
              <a:rPr lang="en" b="1" dirty="0">
                <a:solidFill>
                  <a:srgbClr val="FFFFF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系统平台可以在线升级</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lnSpc>
                <a:spcPct val="150000"/>
              </a:lnSpc>
            </a:pPr>
            <a:endParaRPr dirty="0">
              <a:solidFill>
                <a:srgbClr val="434343"/>
              </a:solidFill>
              <a:latin typeface="Proxima Nova"/>
              <a:ea typeface="Proxima Nova"/>
              <a:cs typeface="Proxima Nova"/>
              <a:sym typeface="Proxima Nova"/>
            </a:endParaRPr>
          </a:p>
          <a:p>
            <a:pPr>
              <a:buClr>
                <a:srgbClr val="1AB9A5"/>
              </a:buClr>
              <a:buSzPct val="25000"/>
              <a:buFont typeface="Proxima Nova"/>
              <a:buNone/>
            </a:pPr>
            <a:r>
              <a:rPr lang="zh-CN" altLang="en-US" b="1" dirty="0" smtClean="0">
                <a:solidFill>
                  <a:srgbClr val="1AB9A5"/>
                </a:solidFill>
                <a:latin typeface="Proxima Nova"/>
                <a:ea typeface="Proxima Nova"/>
                <a:cs typeface="Proxima Nova"/>
                <a:sym typeface="Proxima Nova"/>
              </a:rPr>
              <a:t>运维自动化 </a:t>
            </a:r>
            <a:r>
              <a:rPr lang="zh-CN" altLang="en-US" dirty="0" smtClean="0">
                <a:solidFill>
                  <a:srgbClr val="434343"/>
                </a:solidFill>
                <a:latin typeface="Proxima Nova"/>
                <a:ea typeface="Proxima Nova"/>
                <a:cs typeface="Proxima Nova"/>
                <a:sym typeface="Proxima Nova"/>
              </a:rPr>
              <a:t>对平台的运维应当要求最少的资源和最少的人工介入，</a:t>
            </a:r>
            <a:endParaRPr lang="en" dirty="0">
              <a:solidFill>
                <a:srgbClr val="434343"/>
              </a:solidFill>
              <a:latin typeface="Proxima Nova"/>
              <a:ea typeface="Proxima Nova"/>
              <a:cs typeface="Proxima Nova"/>
              <a:sym typeface="Proxima Nova"/>
            </a:endParaRPr>
          </a:p>
          <a:p>
            <a:pPr>
              <a:buClr>
                <a:srgbClr val="1AB9A5"/>
              </a:buClr>
              <a:buSzPct val="25000"/>
              <a:buFont typeface="Proxima Nova"/>
              <a:buNone/>
            </a:pPr>
            <a:r>
              <a:rPr lang="en" b="1" dirty="0">
                <a:solidFill>
                  <a:srgbClr val="1AB9A5"/>
                </a:solidFill>
                <a:latin typeface="Proxima Nova"/>
                <a:ea typeface="Proxima Nova"/>
                <a:cs typeface="Proxima Nova"/>
                <a:sym typeface="Proxima Nova"/>
              </a:rPr>
              <a:t> </a:t>
            </a:r>
          </a:p>
        </p:txBody>
      </p:sp>
      <p:sp>
        <p:nvSpPr>
          <p:cNvPr id="5151" name="Shape 5151"/>
          <p:cNvSpPr txBox="1"/>
          <p:nvPr/>
        </p:nvSpPr>
        <p:spPr>
          <a:xfrm>
            <a:off x="466414" y="1508388"/>
            <a:ext cx="3884400" cy="3545700"/>
          </a:xfrm>
          <a:prstGeom prst="rect">
            <a:avLst/>
          </a:prstGeom>
          <a:noFill/>
          <a:ln>
            <a:noFill/>
          </a:ln>
        </p:spPr>
        <p:txBody>
          <a:bodyPr lIns="45675" tIns="45675" rIns="45675" bIns="45675" anchor="t" anchorCtr="0">
            <a:noAutofit/>
          </a:bodyPr>
          <a:lstStyle/>
          <a:p>
            <a:pPr>
              <a:buClr>
                <a:srgbClr val="57B6A5"/>
              </a:buClr>
              <a:buSzPct val="25000"/>
              <a:buFont typeface="Proxima Nova"/>
              <a:buNone/>
            </a:pPr>
            <a:r>
              <a:rPr lang="zh-CN" altLang="en-US" b="1" dirty="0" smtClean="0">
                <a:solidFill>
                  <a:srgbClr val="57B6A5"/>
                </a:solidFill>
                <a:latin typeface="Proxima Nova"/>
                <a:ea typeface="Proxima Nova"/>
                <a:cs typeface="Proxima Nova"/>
                <a:sym typeface="Proxima Nova"/>
              </a:rPr>
              <a:t>多云支持</a:t>
            </a:r>
            <a:r>
              <a:rPr lang="en" b="1" dirty="0" smtClean="0">
                <a:solidFill>
                  <a:srgbClr val="57B6A5"/>
                </a:solidFill>
                <a:latin typeface="Proxima Nova"/>
                <a:ea typeface="Proxima Nova"/>
                <a:cs typeface="Proxima Nova"/>
                <a:sym typeface="Proxima Nova"/>
              </a:rPr>
              <a:t> </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提供一个可靠的、一致的体验的对多云的支持</a:t>
            </a:r>
            <a:endParaRPr lang="en" dirty="0">
              <a:solidFill>
                <a:srgbClr val="434343"/>
              </a:solidFill>
              <a:latin typeface="Proxima Nova"/>
              <a:ea typeface="Proxima Nova"/>
              <a:cs typeface="Proxima Nova"/>
              <a:sym typeface="Proxima Nova"/>
            </a:endParaRPr>
          </a:p>
          <a:p>
            <a:pPr>
              <a:buClr>
                <a:srgbClr val="1AB9A5"/>
              </a:buClr>
              <a:buFont typeface="Proxima Nova"/>
              <a:buNone/>
            </a:pPr>
            <a:endParaRPr dirty="0">
              <a:solidFill>
                <a:srgbClr val="434343"/>
              </a:solidFill>
            </a:endParaRPr>
          </a:p>
          <a:p>
            <a:pPr>
              <a:buClr>
                <a:srgbClr val="1AB9A5"/>
              </a:buClr>
              <a:buSzPct val="25000"/>
              <a:buFont typeface="Helvetica Neue"/>
              <a:buNone/>
            </a:pPr>
            <a:r>
              <a:rPr lang="zh-CN" altLang="en-US" b="1" dirty="0" smtClean="0">
                <a:solidFill>
                  <a:srgbClr val="1AB9A5"/>
                </a:solidFill>
                <a:latin typeface="Helvetica Neue"/>
                <a:ea typeface="Helvetica Neue"/>
                <a:cs typeface="Helvetica Neue"/>
                <a:sym typeface="Helvetica Neue"/>
              </a:rPr>
              <a:t>开放</a:t>
            </a:r>
            <a:r>
              <a:rPr lang="en" b="1" dirty="0" smtClean="0">
                <a:solidFill>
                  <a:srgbClr val="1AB9A5"/>
                </a:solidFill>
                <a:latin typeface="Helvetica Neue"/>
                <a:ea typeface="Helvetica Neue"/>
                <a:cs typeface="Helvetica Neue"/>
                <a:sym typeface="Helvetica Neue"/>
              </a:rPr>
              <a:t>APIs</a:t>
            </a:r>
            <a:r>
              <a:rPr lang="en" b="1" dirty="0" smtClean="0">
                <a:solidFill>
                  <a:srgbClr val="FFC85F"/>
                </a:solidFill>
                <a:latin typeface="Helvetica Neue"/>
                <a:ea typeface="Helvetica Neue"/>
                <a:cs typeface="Helvetica Neue"/>
                <a:sym typeface="Helvetica Neue"/>
              </a:rPr>
              <a:t>  </a:t>
            </a:r>
            <a:r>
              <a:rPr lang="zh-CN" altLang="en-US" dirty="0" smtClean="0">
                <a:solidFill>
                  <a:srgbClr val="434343"/>
                </a:solidFill>
                <a:latin typeface="Proxima Nova"/>
                <a:ea typeface="Proxima Nova"/>
                <a:cs typeface="Proxima Nova"/>
                <a:sym typeface="Proxima Nova"/>
              </a:rPr>
              <a:t>允许不同的工具来运维此平台，并且支持</a:t>
            </a:r>
            <a:r>
              <a:rPr lang="en-US" altLang="zh-CN" dirty="0" smtClean="0">
                <a:solidFill>
                  <a:srgbClr val="434343"/>
                </a:solidFill>
                <a:latin typeface="Proxima Nova"/>
                <a:ea typeface="Proxima Nova"/>
                <a:cs typeface="Proxima Nova"/>
                <a:sym typeface="Proxima Nova"/>
              </a:rPr>
              <a:t>CD</a:t>
            </a:r>
            <a:r>
              <a:rPr lang="zh-CN" altLang="en-US" dirty="0" smtClean="0">
                <a:solidFill>
                  <a:srgbClr val="434343"/>
                </a:solidFill>
                <a:latin typeface="Proxima Nova"/>
                <a:ea typeface="Proxima Nova"/>
                <a:cs typeface="Proxima Nova"/>
                <a:sym typeface="Proxima Nova"/>
              </a:rPr>
              <a:t>管道的创建</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smtClean="0">
                <a:solidFill>
                  <a:srgbClr val="1AB9A5"/>
                </a:solidFill>
                <a:latin typeface="Helvetica Neue"/>
                <a:ea typeface="Helvetica Neue"/>
                <a:cs typeface="Helvetica Neue"/>
                <a:sym typeface="Helvetica Neue"/>
              </a:rPr>
              <a:t>一致性</a:t>
            </a:r>
            <a:r>
              <a:rPr lang="en" b="1" dirty="0" smtClean="0">
                <a:solidFill>
                  <a:srgbClr val="FFC85F"/>
                </a:solidFill>
                <a:latin typeface="Helvetica Neue"/>
                <a:ea typeface="Helvetica Neue"/>
                <a:cs typeface="Helvetica Neue"/>
                <a:sym typeface="Helvetica Neue"/>
              </a:rPr>
              <a:t>  </a:t>
            </a:r>
            <a:r>
              <a:rPr lang="zh-CN" altLang="en-US" dirty="0" smtClean="0">
                <a:solidFill>
                  <a:srgbClr val="434343"/>
                </a:solidFill>
                <a:latin typeface="Proxima Nova"/>
                <a:ea typeface="Proxima Nova"/>
                <a:cs typeface="Proxima Nova"/>
                <a:sym typeface="Proxima Nova"/>
              </a:rPr>
              <a:t>提供一致的设置、安装体验，即使是对不同的云环境</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Tx/>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r>
              <a:rPr lang="zh-CN" altLang="en-US" b="1" dirty="0">
                <a:solidFill>
                  <a:srgbClr val="1AB9A5"/>
                </a:solidFill>
                <a:latin typeface="Proxima Nova"/>
                <a:ea typeface="Proxima Nova"/>
                <a:cs typeface="Proxima Nova"/>
                <a:sym typeface="Proxima Nova"/>
              </a:rPr>
              <a:t>一天安装</a:t>
            </a:r>
            <a:r>
              <a:rPr lang="zh-CN" altLang="en-US" b="1" dirty="0" smtClean="0">
                <a:solidFill>
                  <a:srgbClr val="1AB9A5"/>
                </a:solidFill>
                <a:latin typeface="Proxima Nova"/>
                <a:ea typeface="Proxima Nova"/>
                <a:cs typeface="Proxima Nova"/>
                <a:sym typeface="Proxima Nova"/>
              </a:rPr>
              <a:t>配置</a:t>
            </a:r>
            <a:r>
              <a:rPr lang="en" b="1" dirty="0" smtClean="0">
                <a:solidFill>
                  <a:srgbClr val="FFC85F"/>
                </a:solidFill>
                <a:latin typeface="Proxima Nova"/>
                <a:ea typeface="Proxima Nova"/>
                <a:cs typeface="Proxima Nova"/>
                <a:sym typeface="Proxima Nova"/>
              </a:rPr>
              <a:t> </a:t>
            </a:r>
            <a:r>
              <a:rPr lang="zh-CN" altLang="en-US" dirty="0" smtClean="0">
                <a:solidFill>
                  <a:srgbClr val="434343"/>
                </a:solidFill>
                <a:latin typeface="Proxima Nova"/>
                <a:ea typeface="Proxima Nova"/>
                <a:cs typeface="Proxima Nova"/>
                <a:sym typeface="Proxima Nova"/>
              </a:rPr>
              <a:t>在真实环境下能快速的安装、配置出系统环境，一般不要超过一天</a:t>
            </a:r>
            <a:r>
              <a:rPr lang="en" dirty="0" smtClean="0">
                <a:solidFill>
                  <a:srgbClr val="434343"/>
                </a:solidFill>
                <a:latin typeface="Proxima Nova"/>
                <a:ea typeface="Proxima Nova"/>
                <a:cs typeface="Proxima Nova"/>
                <a:sym typeface="Proxima Nova"/>
              </a:rPr>
              <a:t>.</a:t>
            </a:r>
            <a:endParaRPr lang="en" dirty="0">
              <a:solidFill>
                <a:srgbClr val="434343"/>
              </a:solidFill>
              <a:latin typeface="Proxima Nova"/>
              <a:ea typeface="Proxima Nova"/>
              <a:cs typeface="Proxima Nova"/>
              <a:sym typeface="Proxima Nova"/>
            </a:endParaRPr>
          </a:p>
          <a:p>
            <a:pPr>
              <a:buClr>
                <a:srgbClr val="434343"/>
              </a:buClr>
              <a:buSzPct val="25000"/>
              <a:buFont typeface="Proxima Nova"/>
              <a:buNone/>
            </a:pPr>
            <a:r>
              <a:rPr lang="en" dirty="0">
                <a:solidFill>
                  <a:srgbClr val="434343"/>
                </a:solidFill>
                <a:latin typeface="Proxima Nova"/>
                <a:ea typeface="Proxima Nova"/>
                <a:cs typeface="Proxima Nova"/>
                <a:sym typeface="Proxima Nova"/>
              </a:rPr>
              <a:t/>
            </a:r>
            <a:br>
              <a:rPr lang="en" dirty="0">
                <a:solidFill>
                  <a:srgbClr val="434343"/>
                </a:solidFill>
                <a:latin typeface="Proxima Nova"/>
                <a:ea typeface="Proxima Nova"/>
                <a:cs typeface="Proxima Nova"/>
                <a:sym typeface="Proxima Nova"/>
              </a:rPr>
            </a:br>
            <a:endParaRPr lang="en" dirty="0">
              <a:solidFill>
                <a:srgbClr val="434343"/>
              </a:solidFill>
              <a:latin typeface="Proxima Nova"/>
              <a:ea typeface="Proxima Nova"/>
              <a:cs typeface="Proxima Nova"/>
              <a:sym typeface="Proxima Nova"/>
            </a:endParaRPr>
          </a:p>
        </p:txBody>
      </p:sp>
      <p:sp>
        <p:nvSpPr>
          <p:cNvPr id="5152" name="Shape 5152"/>
          <p:cNvSpPr txBox="1"/>
          <p:nvPr/>
        </p:nvSpPr>
        <p:spPr>
          <a:xfrm>
            <a:off x="56700" y="252529"/>
            <a:ext cx="8878200" cy="459600"/>
          </a:xfrm>
          <a:prstGeom prst="rect">
            <a:avLst/>
          </a:prstGeom>
          <a:noFill/>
          <a:ln>
            <a:noFill/>
          </a:ln>
        </p:spPr>
        <p:txBody>
          <a:bodyPr lIns="45675" tIns="45675" rIns="45675" bIns="45675" anchor="t" anchorCtr="0">
            <a:noAutofit/>
          </a:bodyPr>
          <a:lstStyle>
            <a:defPPr marR="0" lvl="0" algn="l" rtl="0">
              <a:lnSpc>
                <a:spcPct val="100000"/>
              </a:lnSpc>
              <a:spcBef>
                <a:spcPts val="0"/>
              </a:spcBef>
              <a:spcAft>
                <a:spcPts val="0"/>
              </a:spcAft>
            </a:defPPr>
            <a:lvl1pPr algn="ctr">
              <a:buClr>
                <a:srgbClr val="666666"/>
              </a:buClr>
              <a:buSzPct val="25000"/>
              <a:buFont typeface="Proxima Nova"/>
              <a:defRPr sz="2400" b="1">
                <a:solidFill>
                  <a:schemeClr val="accent1">
                    <a:lumMod val="50000"/>
                  </a:schemeClr>
                </a:solidFill>
                <a:latin typeface="黑体" panose="02010609060101010101" pitchFamily="49" charset="-122"/>
                <a:ea typeface="黑体" panose="02010609060101010101" pitchFamily="49" charset="-122"/>
                <a:cs typeface="Proxima Nova"/>
                <a:sym typeface="Proxima Nova"/>
              </a:defRPr>
            </a:lvl1pPr>
          </a:lstStyle>
          <a:p>
            <a:r>
              <a:rPr lang="en-US" altLang="zh-CN" b="0" dirty="0" smtClean="0">
                <a:solidFill>
                  <a:srgbClr val="1AB9A5"/>
                </a:solidFill>
                <a:latin typeface="Arial"/>
              </a:rPr>
              <a:t>PKS</a:t>
            </a:r>
            <a:r>
              <a:rPr lang="zh-CN" altLang="en-US" b="0" dirty="0" smtClean="0">
                <a:solidFill>
                  <a:srgbClr val="1AB9A5"/>
                </a:solidFill>
                <a:latin typeface="Arial"/>
              </a:rPr>
              <a:t>解决</a:t>
            </a:r>
            <a:r>
              <a:rPr lang="en-US" altLang="zh-CN" b="0" dirty="0" smtClean="0">
                <a:solidFill>
                  <a:srgbClr val="1AB9A5"/>
                </a:solidFill>
                <a:latin typeface="Arial"/>
              </a:rPr>
              <a:t>K8s</a:t>
            </a:r>
            <a:r>
              <a:rPr lang="zh-CN" altLang="en-US" b="0" dirty="0" smtClean="0">
                <a:solidFill>
                  <a:srgbClr val="1AB9A5"/>
                </a:solidFill>
                <a:latin typeface="Arial"/>
              </a:rPr>
              <a:t>高效</a:t>
            </a:r>
            <a:r>
              <a:rPr lang="zh-CN" altLang="en-US" b="0" dirty="0">
                <a:solidFill>
                  <a:srgbClr val="1AB9A5"/>
                </a:solidFill>
                <a:latin typeface="Arial"/>
              </a:rPr>
              <a:t>、自动化运维的挑战</a:t>
            </a:r>
            <a:endParaRPr lang="en" b="0" dirty="0">
              <a:solidFill>
                <a:srgbClr val="1AB9A5"/>
              </a:solidFill>
              <a:latin typeface="Arial"/>
            </a:endParaRPr>
          </a:p>
        </p:txBody>
      </p:sp>
      <p:sp>
        <p:nvSpPr>
          <p:cNvPr id="5153" name="Shape 5153"/>
          <p:cNvSpPr txBox="1"/>
          <p:nvPr/>
        </p:nvSpPr>
        <p:spPr>
          <a:xfrm>
            <a:off x="1594515" y="978600"/>
            <a:ext cx="1470600" cy="313500"/>
          </a:xfrm>
          <a:prstGeom prst="rect">
            <a:avLst/>
          </a:prstGeom>
          <a:noFill/>
          <a:ln>
            <a:noFill/>
          </a:ln>
        </p:spPr>
        <p:txBody>
          <a:bodyPr lIns="45700" tIns="45700" rIns="45700" bIns="45700" anchor="t" anchorCtr="0">
            <a:noAutofit/>
          </a:bodyPr>
          <a:lstStyle/>
          <a:p>
            <a:pPr>
              <a:buSzPct val="25000"/>
            </a:pPr>
            <a:r>
              <a:rPr lang="en" sz="1600" dirty="0"/>
              <a:t>Day 1 </a:t>
            </a:r>
            <a:r>
              <a:rPr lang="en" sz="1600" dirty="0" smtClean="0"/>
              <a:t>– </a:t>
            </a:r>
            <a:r>
              <a:rPr lang="zh-CN" altLang="en-US" sz="1600" dirty="0" smtClean="0"/>
              <a:t>构建</a:t>
            </a:r>
            <a:endParaRPr lang="en" sz="1600" dirty="0"/>
          </a:p>
        </p:txBody>
      </p:sp>
      <p:sp>
        <p:nvSpPr>
          <p:cNvPr id="5154" name="Shape 5154"/>
          <p:cNvSpPr txBox="1"/>
          <p:nvPr/>
        </p:nvSpPr>
        <p:spPr>
          <a:xfrm>
            <a:off x="5972876" y="978600"/>
            <a:ext cx="1784100" cy="313500"/>
          </a:xfrm>
          <a:prstGeom prst="rect">
            <a:avLst/>
          </a:prstGeom>
          <a:noFill/>
          <a:ln>
            <a:noFill/>
          </a:ln>
        </p:spPr>
        <p:txBody>
          <a:bodyPr lIns="45700" tIns="45700" rIns="45700" bIns="45700" anchor="t" anchorCtr="0">
            <a:noAutofit/>
          </a:bodyPr>
          <a:lstStyle/>
          <a:p>
            <a:pPr>
              <a:buSzPct val="25000"/>
            </a:pPr>
            <a:r>
              <a:rPr lang="en" sz="1600" dirty="0"/>
              <a:t>Day 2 </a:t>
            </a:r>
            <a:r>
              <a:rPr lang="en" sz="1600" dirty="0" smtClean="0"/>
              <a:t>– </a:t>
            </a:r>
            <a:r>
              <a:rPr lang="zh-CN" altLang="en-US" sz="1600" dirty="0" smtClean="0"/>
              <a:t>运维</a:t>
            </a:r>
            <a:endParaRPr lang="en" sz="1600" dirty="0"/>
          </a:p>
        </p:txBody>
      </p:sp>
    </p:spTree>
    <p:extLst>
      <p:ext uri="{BB962C8B-B14F-4D97-AF65-F5344CB8AC3E}">
        <p14:creationId xmlns:p14="http://schemas.microsoft.com/office/powerpoint/2010/main" val="3114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6"/>
        <p:cNvGrpSpPr/>
        <p:nvPr/>
      </p:nvGrpSpPr>
      <p:grpSpPr>
        <a:xfrm>
          <a:off x="0" y="0"/>
          <a:ext cx="0" cy="0"/>
          <a:chOff x="0" y="0"/>
          <a:chExt cx="0" cy="0"/>
        </a:xfrm>
      </p:grpSpPr>
      <p:cxnSp>
        <p:nvCxnSpPr>
          <p:cNvPr id="5237" name="Shape 5237"/>
          <p:cNvCxnSpPr/>
          <p:nvPr/>
        </p:nvCxnSpPr>
        <p:spPr>
          <a:xfrm>
            <a:off x="-250789" y="1110725"/>
            <a:ext cx="174600" cy="0"/>
          </a:xfrm>
          <a:prstGeom prst="straightConnector1">
            <a:avLst/>
          </a:prstGeom>
          <a:noFill/>
          <a:ln w="9525" cap="flat" cmpd="sng">
            <a:solidFill>
              <a:srgbClr val="FFFFFF"/>
            </a:solidFill>
            <a:prstDash val="solid"/>
            <a:round/>
            <a:headEnd type="none" w="med" len="med"/>
            <a:tailEnd type="none" w="med" len="med"/>
          </a:ln>
        </p:spPr>
      </p:cxnSp>
      <p:sp>
        <p:nvSpPr>
          <p:cNvPr id="5238" name="Shape 5238"/>
          <p:cNvSpPr txBox="1"/>
          <p:nvPr/>
        </p:nvSpPr>
        <p:spPr>
          <a:xfrm>
            <a:off x="4722400" y="203474"/>
            <a:ext cx="4281600" cy="4661400"/>
          </a:xfrm>
          <a:prstGeom prst="rect">
            <a:avLst/>
          </a:prstGeom>
          <a:noFill/>
          <a:ln>
            <a:noFill/>
          </a:ln>
        </p:spPr>
        <p:txBody>
          <a:bodyPr lIns="45675" tIns="45675" rIns="45675" bIns="45675" anchor="t" anchorCtr="0">
            <a:noAutofit/>
          </a:bodyPr>
          <a:lstStyle/>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基于开源的</a:t>
            </a:r>
            <a:r>
              <a:rPr lang="en-US" altLang="zh-CN" sz="1300" dirty="0" smtClean="0">
                <a:solidFill>
                  <a:srgbClr val="1AB9A5"/>
                </a:solidFill>
                <a:latin typeface="Proxima Nova"/>
                <a:ea typeface="Proxima Nova"/>
                <a:cs typeface="Proxima Nova"/>
                <a:sym typeface="Proxima Nova"/>
              </a:rPr>
              <a:t>K8s</a:t>
            </a:r>
            <a:r>
              <a:rPr lang="zh-CN" altLang="en-US" sz="1300" dirty="0" smtClean="0">
                <a:solidFill>
                  <a:srgbClr val="1AB9A5"/>
                </a:solidFill>
                <a:latin typeface="Proxima Nova"/>
                <a:ea typeface="Proxima Nova"/>
                <a:cs typeface="Proxima Nova"/>
                <a:sym typeface="Proxima Nova"/>
              </a:rPr>
              <a:t>构建</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和当前稳定的开源</a:t>
            </a:r>
            <a:r>
              <a:rPr lang="en-US" altLang="zh-CN" sz="1300" dirty="0" smtClean="0"/>
              <a:t>K8s</a:t>
            </a:r>
            <a:r>
              <a:rPr lang="zh-CN" altLang="en-US" sz="1300" dirty="0" smtClean="0"/>
              <a:t>版本兼容</a:t>
            </a:r>
            <a:r>
              <a:rPr lang="en" sz="1300" dirty="0" smtClean="0"/>
              <a:t>, </a:t>
            </a:r>
            <a:r>
              <a:rPr lang="zh-CN" altLang="en-US" sz="1300" dirty="0" smtClean="0"/>
              <a:t>由</a:t>
            </a:r>
            <a:r>
              <a:rPr lang="en-US" altLang="zh-CN" sz="1300" dirty="0" smtClean="0"/>
              <a:t>BOSH</a:t>
            </a:r>
            <a:r>
              <a:rPr lang="zh-CN" altLang="en-US" sz="1300" dirty="0" smtClean="0"/>
              <a:t>管理</a:t>
            </a:r>
            <a:r>
              <a:rPr lang="en" sz="1300" dirty="0" smtClean="0"/>
              <a:t>. </a:t>
            </a:r>
            <a:r>
              <a:rPr lang="zh-CN" altLang="en-US" sz="1300" dirty="0" smtClean="0">
                <a:solidFill>
                  <a:srgbClr val="FF0000"/>
                </a:solidFill>
              </a:rPr>
              <a:t>不对</a:t>
            </a:r>
            <a:r>
              <a:rPr lang="en-US" altLang="zh-CN" sz="1300" dirty="0" smtClean="0">
                <a:solidFill>
                  <a:srgbClr val="FF0000"/>
                </a:solidFill>
              </a:rPr>
              <a:t>K8s</a:t>
            </a:r>
            <a:r>
              <a:rPr lang="zh-CN" altLang="en-US" sz="1300" dirty="0" smtClean="0">
                <a:solidFill>
                  <a:srgbClr val="FF0000"/>
                </a:solidFill>
              </a:rPr>
              <a:t>做任何扩展</a:t>
            </a:r>
            <a:r>
              <a:rPr lang="en" sz="1300" dirty="0" smtClean="0"/>
              <a:t>.</a:t>
            </a:r>
            <a:endParaRPr lang="en" sz="1300" dirty="0"/>
          </a:p>
          <a:p>
            <a:pPr>
              <a:buSzPct val="25000"/>
            </a:pPr>
            <a:r>
              <a:rPr lang="en" sz="1300" dirty="0"/>
              <a:t/>
            </a:r>
            <a:br>
              <a:rPr lang="en" sz="1300" dirty="0"/>
            </a:br>
            <a:r>
              <a:rPr lang="zh-CN" altLang="en-US" sz="1300" dirty="0" smtClean="0">
                <a:solidFill>
                  <a:srgbClr val="1AB9A5"/>
                </a:solidFill>
                <a:latin typeface="Proxima Nova"/>
                <a:ea typeface="Proxima Nova"/>
                <a:cs typeface="Proxima Nova"/>
                <a:sym typeface="Proxima Nova"/>
              </a:rPr>
              <a:t>生产就绪</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从应用到</a:t>
            </a:r>
            <a:r>
              <a:rPr lang="en-US" altLang="zh-CN" sz="1300" dirty="0" smtClean="0"/>
              <a:t>IaaS</a:t>
            </a:r>
            <a:r>
              <a:rPr lang="zh-CN" altLang="en-US" sz="1300" dirty="0" smtClean="0"/>
              <a:t>层的高可用性，无单点故障，内置的健康检查、弹性伸缩、自愈和滚动升级</a:t>
            </a:r>
            <a:r>
              <a:rPr lang="en" sz="1300" dirty="0" smtClean="0"/>
              <a:t>.</a:t>
            </a:r>
            <a:endParaRPr lang="en" sz="1300" dirty="0"/>
          </a:p>
          <a:p>
            <a:pPr>
              <a:buSzPct val="25000"/>
            </a:pPr>
            <a:r>
              <a:rPr lang="en" sz="1300" dirty="0"/>
              <a:t/>
            </a:r>
            <a:br>
              <a:rPr lang="en" sz="1300" dirty="0"/>
            </a:br>
            <a:r>
              <a:rPr lang="zh-CN" altLang="en-US" sz="1300" dirty="0" smtClean="0">
                <a:solidFill>
                  <a:srgbClr val="1AB9A5"/>
                </a:solidFill>
                <a:latin typeface="Proxima Nova"/>
                <a:ea typeface="Proxima Nova"/>
                <a:cs typeface="Proxima Nova"/>
                <a:sym typeface="Proxima Nova"/>
              </a:rPr>
              <a:t>多云支持</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对于任何</a:t>
            </a:r>
            <a:r>
              <a:rPr lang="en-US" altLang="zh-CN" sz="1300" dirty="0" smtClean="0">
                <a:latin typeface="Proxima Nova"/>
                <a:ea typeface="Proxima Nova"/>
                <a:cs typeface="Proxima Nova"/>
                <a:sym typeface="Proxima Nova"/>
              </a:rPr>
              <a:t>IaaS</a:t>
            </a:r>
            <a:r>
              <a:rPr lang="zh-CN" altLang="en-US" sz="1300" dirty="0" smtClean="0">
                <a:latin typeface="Proxima Nova"/>
                <a:ea typeface="Proxima Nova"/>
                <a:cs typeface="Proxima Nova"/>
                <a:sym typeface="Proxima Nova"/>
              </a:rPr>
              <a:t>云或公有云，</a:t>
            </a:r>
            <a:r>
              <a:rPr lang="en-US" altLang="zh-CN" sz="1300" dirty="0" smtClean="0">
                <a:latin typeface="Proxima Nova"/>
                <a:ea typeface="Proxima Nova"/>
                <a:cs typeface="Proxima Nova"/>
                <a:sym typeface="Proxima Nova"/>
              </a:rPr>
              <a:t>B</a:t>
            </a:r>
            <a:r>
              <a:rPr lang="en" sz="1300" dirty="0" smtClean="0">
                <a:latin typeface="Proxima Nova"/>
                <a:ea typeface="Proxima Nova"/>
                <a:cs typeface="Proxima Nova"/>
                <a:sym typeface="Proxima Nova"/>
              </a:rPr>
              <a:t>OSH</a:t>
            </a:r>
            <a:r>
              <a:rPr lang="zh-CN" altLang="en-US" sz="1300" dirty="0" smtClean="0">
                <a:latin typeface="Proxima Nova"/>
                <a:ea typeface="Proxima Nova"/>
                <a:cs typeface="Proxima Nova"/>
                <a:sym typeface="Proxima Nova"/>
              </a:rPr>
              <a:t>提供了一致的可靠的运维体验</a:t>
            </a:r>
            <a:endParaRPr lang="en" sz="1300" dirty="0">
              <a:latin typeface="Proxima Nova"/>
              <a:ea typeface="Proxima Nova"/>
              <a:cs typeface="Proxima Nova"/>
              <a:sym typeface="Proxima Nova"/>
            </a:endParaRPr>
          </a:p>
          <a:p>
            <a:endParaRPr sz="1300" dirty="0">
              <a:latin typeface="Proxima Nova"/>
              <a:ea typeface="Proxima Nova"/>
              <a:cs typeface="Proxima Nova"/>
              <a:sym typeface="Proxima Nova"/>
            </a:endParaRPr>
          </a:p>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网络管理和安全性</a:t>
            </a:r>
            <a:r>
              <a:rPr lang="en" sz="1300" dirty="0" smtClean="0">
                <a:solidFill>
                  <a:srgbClr val="1AB9A5"/>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开箱即用的</a:t>
            </a:r>
            <a:r>
              <a:rPr lang="en" sz="1300" dirty="0" smtClean="0">
                <a:latin typeface="Proxima Nova"/>
                <a:ea typeface="Proxima Nova"/>
                <a:cs typeface="Proxima Nova"/>
                <a:sym typeface="Proxima Nova"/>
              </a:rPr>
              <a:t> </a:t>
            </a:r>
            <a:r>
              <a:rPr lang="en" sz="1300" dirty="0">
                <a:latin typeface="Proxima Nova"/>
                <a:ea typeface="Proxima Nova"/>
                <a:cs typeface="Proxima Nova"/>
                <a:sym typeface="Proxima Nova"/>
              </a:rPr>
              <a:t>VMware </a:t>
            </a:r>
            <a:r>
              <a:rPr lang="en" sz="1300" dirty="0" smtClean="0">
                <a:latin typeface="Proxima Nova"/>
                <a:ea typeface="Proxima Nova"/>
                <a:cs typeface="Proxima Nova"/>
                <a:sym typeface="Proxima Nova"/>
              </a:rPr>
              <a:t>NSX-T</a:t>
            </a:r>
            <a:r>
              <a:rPr lang="zh-CN" altLang="en-US" sz="1300" dirty="0" smtClean="0">
                <a:latin typeface="Proxima Nova"/>
                <a:ea typeface="Proxima Nova"/>
                <a:cs typeface="Proxima Nova"/>
                <a:sym typeface="Proxima Nova"/>
              </a:rPr>
              <a:t>，也支持多云和多种虚拟化</a:t>
            </a:r>
            <a:r>
              <a:rPr lang="en" sz="1300" dirty="0" smtClean="0">
                <a:latin typeface="Proxima Nova"/>
                <a:ea typeface="Proxima Nova"/>
                <a:cs typeface="Proxima Nova"/>
                <a:sym typeface="Proxima Nova"/>
              </a:rPr>
              <a:t>.</a:t>
            </a:r>
            <a:endParaRPr lang="en" sz="1300" dirty="0">
              <a:latin typeface="Proxima Nova"/>
              <a:ea typeface="Proxima Nova"/>
              <a:cs typeface="Proxima Nova"/>
              <a:sym typeface="Proxima Nova"/>
            </a:endParaRPr>
          </a:p>
          <a:p>
            <a:endParaRPr sz="1300" dirty="0">
              <a:latin typeface="Proxima Nova"/>
              <a:ea typeface="Proxima Nova"/>
              <a:cs typeface="Proxima Nova"/>
              <a:sym typeface="Proxima Nova"/>
            </a:endParaRPr>
          </a:p>
          <a:p>
            <a:pPr>
              <a:buClr>
                <a:srgbClr val="1AB9A5"/>
              </a:buClr>
              <a:buSzPct val="25000"/>
              <a:buFont typeface="Proxima Nova"/>
              <a:buNone/>
            </a:pPr>
            <a:r>
              <a:rPr lang="zh-CN" altLang="en-US" sz="1300" dirty="0" smtClean="0">
                <a:solidFill>
                  <a:srgbClr val="1AB9A5"/>
                </a:solidFill>
                <a:latin typeface="Proxima Nova"/>
                <a:ea typeface="Proxima Nova"/>
                <a:cs typeface="Proxima Nova"/>
                <a:sym typeface="Proxima Nova"/>
              </a:rPr>
              <a:t>访问</a:t>
            </a:r>
            <a:r>
              <a:rPr lang="en" sz="1300" dirty="0" smtClean="0">
                <a:solidFill>
                  <a:srgbClr val="1AB9A5"/>
                </a:solidFill>
                <a:latin typeface="Proxima Nova"/>
                <a:ea typeface="Proxima Nova"/>
                <a:cs typeface="Proxima Nova"/>
                <a:sym typeface="Proxima Nova"/>
              </a:rPr>
              <a:t>GCP APIs</a:t>
            </a:r>
            <a:r>
              <a:rPr lang="en" sz="1300" dirty="0" smtClean="0">
                <a:solidFill>
                  <a:srgbClr val="FFC85F"/>
                </a:solidFill>
                <a:latin typeface="Proxima Nova"/>
                <a:ea typeface="Proxima Nova"/>
                <a:cs typeface="Proxima Nova"/>
                <a:sym typeface="Proxima Nova"/>
              </a:rPr>
              <a:t> </a:t>
            </a:r>
            <a:r>
              <a:rPr lang="en" sz="1300"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通过</a:t>
            </a:r>
            <a:r>
              <a:rPr lang="en" sz="1300" dirty="0" smtClean="0">
                <a:latin typeface="Proxima Nova"/>
                <a:ea typeface="Proxima Nova"/>
                <a:cs typeface="Proxima Nova"/>
                <a:sym typeface="Proxima Nova"/>
              </a:rPr>
              <a:t>GCP </a:t>
            </a:r>
            <a:r>
              <a:rPr lang="en" sz="1300" dirty="0">
                <a:latin typeface="Proxima Nova"/>
                <a:ea typeface="Proxima Nova"/>
                <a:cs typeface="Proxima Nova"/>
                <a:sym typeface="Proxima Nova"/>
              </a:rPr>
              <a:t>Service </a:t>
            </a:r>
            <a:r>
              <a:rPr lang="en" sz="1300" dirty="0" smtClean="0">
                <a:latin typeface="Proxima Nova"/>
                <a:ea typeface="Proxima Nova"/>
                <a:cs typeface="Proxima Nova"/>
                <a:sym typeface="Proxima Nova"/>
              </a:rPr>
              <a:t>Broker</a:t>
            </a:r>
            <a:r>
              <a:rPr lang="zh-CN" altLang="en-US" sz="1300" dirty="0" smtClean="0">
                <a:latin typeface="Proxima Nova"/>
                <a:ea typeface="Proxima Nova"/>
                <a:cs typeface="Proxima Nova"/>
                <a:sym typeface="Proxima Nova"/>
              </a:rPr>
              <a:t>使得应用可以透明的访问</a:t>
            </a:r>
            <a:r>
              <a:rPr lang="en" sz="1300" dirty="0" smtClean="0">
                <a:latin typeface="Proxima Nova"/>
                <a:ea typeface="Proxima Nova"/>
                <a:cs typeface="Proxima Nova"/>
                <a:sym typeface="Proxima Nova"/>
              </a:rPr>
              <a:t> Google </a:t>
            </a:r>
            <a:r>
              <a:rPr lang="en" sz="1300" dirty="0">
                <a:latin typeface="Proxima Nova"/>
                <a:ea typeface="Proxima Nova"/>
                <a:cs typeface="Proxima Nova"/>
                <a:sym typeface="Proxima Nova"/>
              </a:rPr>
              <a:t>Cloud </a:t>
            </a:r>
            <a:r>
              <a:rPr lang="en" sz="1300" dirty="0" smtClean="0">
                <a:latin typeface="Proxima Nova"/>
                <a:ea typeface="Proxima Nova"/>
                <a:cs typeface="Proxima Nova"/>
                <a:sym typeface="Proxima Nova"/>
              </a:rPr>
              <a:t>APIs</a:t>
            </a:r>
          </a:p>
          <a:p>
            <a:pPr>
              <a:buClr>
                <a:srgbClr val="1AB9A5"/>
              </a:buClr>
              <a:buSzPct val="25000"/>
              <a:buFont typeface="Proxima Nova"/>
              <a:buNone/>
            </a:pPr>
            <a:endParaRPr lang="en" sz="1300" dirty="0">
              <a:latin typeface="Proxima Nova"/>
              <a:ea typeface="Proxima Nova"/>
              <a:cs typeface="Proxima Nova"/>
              <a:sym typeface="Proxima Nova"/>
            </a:endParaRPr>
          </a:p>
          <a:p>
            <a:pPr>
              <a:buClr>
                <a:srgbClr val="1AB9A5"/>
              </a:buClr>
              <a:buSzPct val="25000"/>
              <a:buFontTx/>
              <a:buNone/>
            </a:pPr>
            <a:r>
              <a:rPr lang="zh-CN" altLang="en-US" sz="1300" dirty="0" smtClean="0">
                <a:solidFill>
                  <a:srgbClr val="1AB9A5"/>
                </a:solidFill>
                <a:latin typeface="Proxima Nova"/>
                <a:ea typeface="Proxima Nova"/>
                <a:cs typeface="Proxima Nova"/>
                <a:sym typeface="Proxima Nova"/>
              </a:rPr>
              <a:t>工作负荷在公有云私有云之间自由流动</a:t>
            </a:r>
            <a:r>
              <a:rPr lang="en" altLang="zh-CN" sz="1300" dirty="0">
                <a:solidFill>
                  <a:srgbClr val="FFFFFF"/>
                </a:solidFill>
                <a:latin typeface="Proxima Nova"/>
                <a:ea typeface="Proxima Nova"/>
                <a:cs typeface="Proxima Nova"/>
                <a:sym typeface="Proxima Nova"/>
              </a:rPr>
              <a:t> </a:t>
            </a:r>
            <a:r>
              <a:rPr lang="zh-CN" altLang="en-US" sz="1300" dirty="0" smtClean="0">
                <a:latin typeface="Proxima Nova"/>
                <a:ea typeface="Proxima Nova"/>
                <a:cs typeface="Proxima Nova"/>
                <a:sym typeface="Proxima Nova"/>
              </a:rPr>
              <a:t>可以把</a:t>
            </a:r>
            <a:r>
              <a:rPr lang="en-US" altLang="zh-CN" sz="1300" dirty="0" smtClean="0">
                <a:latin typeface="Proxima Nova"/>
                <a:ea typeface="Proxima Nova"/>
                <a:cs typeface="Proxima Nova"/>
                <a:sym typeface="Proxima Nova"/>
              </a:rPr>
              <a:t>PKS</a:t>
            </a:r>
            <a:r>
              <a:rPr lang="zh-CN" altLang="en-US" sz="1300" dirty="0" smtClean="0">
                <a:latin typeface="Proxima Nova"/>
                <a:ea typeface="Proxima Nova"/>
                <a:cs typeface="Proxima Nova"/>
                <a:sym typeface="Proxima Nova"/>
              </a:rPr>
              <a:t>的工作负荷和</a:t>
            </a:r>
            <a:r>
              <a:rPr lang="en-US" altLang="zh-CN" sz="1300" dirty="0" smtClean="0">
                <a:latin typeface="Proxima Nova"/>
                <a:ea typeface="Proxima Nova"/>
                <a:cs typeface="Proxima Nova"/>
                <a:sym typeface="Proxima Nova"/>
              </a:rPr>
              <a:t>GKE</a:t>
            </a:r>
            <a:r>
              <a:rPr lang="zh-CN" altLang="en-US" sz="1300" dirty="0" smtClean="0">
                <a:latin typeface="Proxima Nova"/>
                <a:ea typeface="Proxima Nova"/>
                <a:cs typeface="Proxima Nova"/>
                <a:sym typeface="Proxima Nova"/>
              </a:rPr>
              <a:t>的工作负荷自由流动</a:t>
            </a:r>
            <a:r>
              <a:rPr lang="en" sz="1300" dirty="0" smtClean="0">
                <a:latin typeface="Proxima Nova"/>
                <a:ea typeface="Proxima Nova"/>
                <a:cs typeface="Proxima Nova"/>
                <a:sym typeface="Proxima Nova"/>
              </a:rPr>
              <a:t>.</a:t>
            </a:r>
            <a:endParaRPr lang="en" sz="1300" dirty="0">
              <a:latin typeface="Proxima Nova"/>
              <a:ea typeface="Proxima Nova"/>
              <a:cs typeface="Proxima Nova"/>
              <a:sym typeface="Proxima Nova"/>
            </a:endParaRPr>
          </a:p>
          <a:p>
            <a:pPr>
              <a:buSzPct val="25000"/>
              <a:buFont typeface="Proxima Nova"/>
              <a:buNone/>
            </a:pPr>
            <a:r>
              <a:rPr lang="en" sz="1300" dirty="0">
                <a:latin typeface="Proxima Nova"/>
                <a:ea typeface="Proxima Nova"/>
                <a:cs typeface="Proxima Nova"/>
                <a:sym typeface="Proxima Nova"/>
              </a:rPr>
              <a:t/>
            </a:r>
            <a:br>
              <a:rPr lang="en" sz="1300" dirty="0">
                <a:latin typeface="Proxima Nova"/>
                <a:ea typeface="Proxima Nova"/>
                <a:cs typeface="Proxima Nova"/>
                <a:sym typeface="Proxima Nova"/>
              </a:rPr>
            </a:br>
            <a:r>
              <a:rPr lang="zh-CN" altLang="en-US" sz="1300" dirty="0" smtClean="0">
                <a:solidFill>
                  <a:srgbClr val="1AB9A5"/>
                </a:solidFill>
                <a:latin typeface="Proxima Nova"/>
                <a:ea typeface="Proxima Nova"/>
                <a:cs typeface="Proxima Nova"/>
                <a:sym typeface="Proxima Nova"/>
              </a:rPr>
              <a:t>全自动化运维</a:t>
            </a:r>
            <a:r>
              <a:rPr lang="en" sz="1300" dirty="0" smtClean="0">
                <a:solidFill>
                  <a:srgbClr val="1AB9A5"/>
                </a:solidFill>
                <a:latin typeface="Proxima Nova"/>
                <a:ea typeface="Proxima Nova"/>
                <a:cs typeface="Proxima Nova"/>
                <a:sym typeface="Proxima Nova"/>
              </a:rPr>
              <a:t>.</a:t>
            </a:r>
            <a:r>
              <a:rPr lang="en" sz="1300" dirty="0" smtClean="0">
                <a:solidFill>
                  <a:srgbClr val="FFC85F"/>
                </a:solidFill>
                <a:latin typeface="Proxima Nova"/>
                <a:ea typeface="Proxima Nova"/>
                <a:cs typeface="Proxima Nova"/>
                <a:sym typeface="Proxima Nova"/>
              </a:rPr>
              <a:t> </a:t>
            </a:r>
            <a:r>
              <a:rPr lang="zh-CN" altLang="en-US" sz="1300" dirty="0" smtClean="0"/>
              <a:t>全自动的部署、伸缩、在线打补丁、在线升级，没有业务停顿时间。通过</a:t>
            </a:r>
            <a:r>
              <a:rPr lang="en-US" altLang="zh-CN" sz="1300" dirty="0" smtClean="0"/>
              <a:t>CD</a:t>
            </a:r>
            <a:r>
              <a:rPr lang="zh-CN" altLang="en-US" sz="1300" dirty="0" smtClean="0"/>
              <a:t>持续集成管道来部署平台</a:t>
            </a:r>
            <a:endParaRPr lang="en" sz="1300" dirty="0"/>
          </a:p>
        </p:txBody>
      </p:sp>
      <p:pic>
        <p:nvPicPr>
          <p:cNvPr id="5239" name="Shape 5239" descr="Shape 2586"/>
          <p:cNvPicPr preferRelativeResize="0"/>
          <p:nvPr/>
        </p:nvPicPr>
        <p:blipFill rotWithShape="1">
          <a:blip r:embed="rId3">
            <a:alphaModFix/>
          </a:blip>
          <a:srcRect/>
          <a:stretch/>
        </p:blipFill>
        <p:spPr>
          <a:xfrm>
            <a:off x="352861" y="369442"/>
            <a:ext cx="3764400" cy="832800"/>
          </a:xfrm>
          <a:prstGeom prst="rect">
            <a:avLst/>
          </a:prstGeom>
          <a:noFill/>
          <a:ln>
            <a:noFill/>
          </a:ln>
        </p:spPr>
      </p:pic>
      <p:cxnSp>
        <p:nvCxnSpPr>
          <p:cNvPr id="5240" name="Shape 5240"/>
          <p:cNvCxnSpPr/>
          <p:nvPr/>
        </p:nvCxnSpPr>
        <p:spPr>
          <a:xfrm rot="10800000">
            <a:off x="103536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241" name="Shape 5241" descr="Shape 2588"/>
          <p:cNvPicPr preferRelativeResize="0"/>
          <p:nvPr/>
        </p:nvPicPr>
        <p:blipFill rotWithShape="1">
          <a:blip r:embed="rId4">
            <a:alphaModFix/>
          </a:blip>
          <a:srcRect/>
          <a:stretch/>
        </p:blipFill>
        <p:spPr>
          <a:xfrm>
            <a:off x="3414914" y="3724246"/>
            <a:ext cx="1003200" cy="1003200"/>
          </a:xfrm>
          <a:prstGeom prst="rect">
            <a:avLst/>
          </a:prstGeom>
          <a:noFill/>
          <a:ln>
            <a:noFill/>
          </a:ln>
        </p:spPr>
      </p:pic>
      <p:pic>
        <p:nvPicPr>
          <p:cNvPr id="5242" name="Shape 5242" descr="Shape 2589"/>
          <p:cNvPicPr preferRelativeResize="0"/>
          <p:nvPr/>
        </p:nvPicPr>
        <p:blipFill rotWithShape="1">
          <a:blip r:embed="rId5">
            <a:alphaModFix/>
          </a:blip>
          <a:srcRect/>
          <a:stretch/>
        </p:blipFill>
        <p:spPr>
          <a:xfrm>
            <a:off x="2192727" y="4040251"/>
            <a:ext cx="650100" cy="371100"/>
          </a:xfrm>
          <a:prstGeom prst="rect">
            <a:avLst/>
          </a:prstGeom>
          <a:noFill/>
          <a:ln>
            <a:noFill/>
          </a:ln>
        </p:spPr>
      </p:pic>
      <p:pic>
        <p:nvPicPr>
          <p:cNvPr id="5243" name="Shape 5243" descr="Shape 2590"/>
          <p:cNvPicPr preferRelativeResize="0"/>
          <p:nvPr/>
        </p:nvPicPr>
        <p:blipFill rotWithShape="1">
          <a:blip r:embed="rId6">
            <a:alphaModFix/>
          </a:blip>
          <a:srcRect/>
          <a:stretch/>
        </p:blipFill>
        <p:spPr>
          <a:xfrm>
            <a:off x="2959266" y="3989280"/>
            <a:ext cx="557099" cy="557100"/>
          </a:xfrm>
          <a:prstGeom prst="rect">
            <a:avLst/>
          </a:prstGeom>
          <a:noFill/>
          <a:ln>
            <a:noFill/>
          </a:ln>
        </p:spPr>
      </p:pic>
      <p:pic>
        <p:nvPicPr>
          <p:cNvPr id="5244" name="Shape 5244" descr="Shape 2591"/>
          <p:cNvPicPr preferRelativeResize="0"/>
          <p:nvPr/>
        </p:nvPicPr>
        <p:blipFill rotWithShape="1">
          <a:blip r:embed="rId7">
            <a:alphaModFix/>
          </a:blip>
          <a:srcRect/>
          <a:stretch/>
        </p:blipFill>
        <p:spPr>
          <a:xfrm>
            <a:off x="699531" y="4027148"/>
            <a:ext cx="666599" cy="481200"/>
          </a:xfrm>
          <a:prstGeom prst="rect">
            <a:avLst/>
          </a:prstGeom>
          <a:noFill/>
          <a:ln>
            <a:noFill/>
          </a:ln>
        </p:spPr>
      </p:pic>
      <p:cxnSp>
        <p:nvCxnSpPr>
          <p:cNvPr id="5245" name="Shape 5245"/>
          <p:cNvCxnSpPr/>
          <p:nvPr/>
        </p:nvCxnSpPr>
        <p:spPr>
          <a:xfrm rot="10800000">
            <a:off x="1821572"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6" name="Shape 5246"/>
          <p:cNvCxnSpPr/>
          <p:nvPr/>
        </p:nvCxnSpPr>
        <p:spPr>
          <a:xfrm rot="10800000">
            <a:off x="2532942" y="3725169"/>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7" name="Shape 5247"/>
          <p:cNvCxnSpPr/>
          <p:nvPr/>
        </p:nvCxnSpPr>
        <p:spPr>
          <a:xfrm rot="10800000">
            <a:off x="3240655" y="3710266"/>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5248" name="Shape 5248"/>
          <p:cNvCxnSpPr/>
          <p:nvPr/>
        </p:nvCxnSpPr>
        <p:spPr>
          <a:xfrm rot="10800000">
            <a:off x="3883433" y="372107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5249" name="Shape 5249"/>
          <p:cNvSpPr/>
          <p:nvPr/>
        </p:nvSpPr>
        <p:spPr>
          <a:xfrm>
            <a:off x="737683" y="3322155"/>
            <a:ext cx="3377400" cy="371100"/>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endParaRPr/>
          </a:p>
        </p:txBody>
      </p:sp>
      <p:sp>
        <p:nvSpPr>
          <p:cNvPr id="5250" name="Shape 5250"/>
          <p:cNvSpPr txBox="1"/>
          <p:nvPr/>
        </p:nvSpPr>
        <p:spPr>
          <a:xfrm>
            <a:off x="1785003" y="3369589"/>
            <a:ext cx="1301700" cy="289500"/>
          </a:xfrm>
          <a:prstGeom prst="rect">
            <a:avLst/>
          </a:prstGeom>
          <a:noFill/>
          <a:ln>
            <a:noFill/>
          </a:ln>
        </p:spPr>
        <p:txBody>
          <a:bodyPr lIns="45675" tIns="45675" rIns="45675" bIns="45675" anchor="t" anchorCtr="0">
            <a:noAutofit/>
          </a:bodyPr>
          <a:lstStyle/>
          <a:p>
            <a:pPr algn="ctr">
              <a:buSzPct val="25000"/>
              <a:buFont typeface="Helvetica Neue"/>
              <a:buNone/>
            </a:pPr>
            <a:r>
              <a:rPr lang="en">
                <a:latin typeface="Helvetica Neue"/>
                <a:ea typeface="Helvetica Neue"/>
                <a:cs typeface="Helvetica Neue"/>
                <a:sym typeface="Helvetica Neue"/>
              </a:rPr>
              <a:t>BOSH</a:t>
            </a:r>
          </a:p>
        </p:txBody>
      </p:sp>
      <p:sp>
        <p:nvSpPr>
          <p:cNvPr id="5251" name="Shape 5251"/>
          <p:cNvSpPr/>
          <p:nvPr/>
        </p:nvSpPr>
        <p:spPr>
          <a:xfrm>
            <a:off x="740791" y="1588049"/>
            <a:ext cx="2347800" cy="1684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2" name="Shape 5252"/>
          <p:cNvSpPr/>
          <p:nvPr/>
        </p:nvSpPr>
        <p:spPr>
          <a:xfrm>
            <a:off x="3127900" y="1582025"/>
            <a:ext cx="979800" cy="12255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3" name="Shape 5253"/>
          <p:cNvSpPr txBox="1"/>
          <p:nvPr/>
        </p:nvSpPr>
        <p:spPr>
          <a:xfrm rot="20556">
            <a:off x="3035937" y="1868572"/>
            <a:ext cx="1053618" cy="695112"/>
          </a:xfrm>
          <a:prstGeom prst="rect">
            <a:avLst/>
          </a:prstGeom>
          <a:noFill/>
          <a:ln>
            <a:noFill/>
          </a:ln>
        </p:spPr>
        <p:txBody>
          <a:bodyPr lIns="45675" tIns="45675" rIns="45675" bIns="45675" anchor="t" anchorCtr="0">
            <a:noAutofit/>
          </a:bodyPr>
          <a:lstStyle/>
          <a:p>
            <a:pPr algn="ctr">
              <a:buSzPct val="25000"/>
            </a:pPr>
            <a:r>
              <a:rPr lang="en"/>
              <a:t>GCP Service Broker</a:t>
            </a:r>
          </a:p>
        </p:txBody>
      </p:sp>
      <p:grpSp>
        <p:nvGrpSpPr>
          <p:cNvPr id="5254" name="Shape 5254"/>
          <p:cNvGrpSpPr/>
          <p:nvPr/>
        </p:nvGrpSpPr>
        <p:grpSpPr>
          <a:xfrm>
            <a:off x="1231000" y="2094301"/>
            <a:ext cx="1621499" cy="835800"/>
            <a:chOff x="0" y="-1"/>
            <a:chExt cx="1621500" cy="835800"/>
          </a:xfrm>
        </p:grpSpPr>
        <p:sp>
          <p:nvSpPr>
            <p:cNvPr id="5255"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6"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5257" name="Shape 5257"/>
          <p:cNvGrpSpPr/>
          <p:nvPr/>
        </p:nvGrpSpPr>
        <p:grpSpPr>
          <a:xfrm>
            <a:off x="1104003" y="2207708"/>
            <a:ext cx="1621499" cy="835799"/>
            <a:chOff x="0" y="-1"/>
            <a:chExt cx="1621500" cy="835800"/>
          </a:xfrm>
        </p:grpSpPr>
        <p:sp>
          <p:nvSpPr>
            <p:cNvPr id="5258"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59"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5260" name="Shape 5260"/>
          <p:cNvGrpSpPr/>
          <p:nvPr/>
        </p:nvGrpSpPr>
        <p:grpSpPr>
          <a:xfrm>
            <a:off x="938900" y="2312168"/>
            <a:ext cx="1621499" cy="835800"/>
            <a:chOff x="0" y="-1"/>
            <a:chExt cx="1621500" cy="835800"/>
          </a:xfrm>
        </p:grpSpPr>
        <p:sp>
          <p:nvSpPr>
            <p:cNvPr id="5261"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2"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sp>
        <p:nvSpPr>
          <p:cNvPr id="5263" name="Shape 5263"/>
          <p:cNvSpPr txBox="1"/>
          <p:nvPr/>
        </p:nvSpPr>
        <p:spPr>
          <a:xfrm>
            <a:off x="728091" y="1653107"/>
            <a:ext cx="2442900" cy="288600"/>
          </a:xfrm>
          <a:prstGeom prst="rect">
            <a:avLst/>
          </a:prstGeom>
          <a:noFill/>
          <a:ln>
            <a:noFill/>
          </a:ln>
        </p:spPr>
        <p:txBody>
          <a:bodyPr lIns="45675" tIns="45675" rIns="45675" bIns="45675" anchor="t" anchorCtr="0">
            <a:noAutofit/>
          </a:bodyPr>
          <a:lstStyle/>
          <a:p>
            <a:pPr algn="ctr">
              <a:buSzPct val="25000"/>
            </a:pPr>
            <a:r>
              <a:rPr lang="en"/>
              <a:t>Kubernetes</a:t>
            </a:r>
          </a:p>
        </p:txBody>
      </p:sp>
      <p:pic>
        <p:nvPicPr>
          <p:cNvPr id="5264" name="Shape 5264" descr="Shape 2611"/>
          <p:cNvPicPr preferRelativeResize="0"/>
          <p:nvPr/>
        </p:nvPicPr>
        <p:blipFill rotWithShape="1">
          <a:blip r:embed="rId8">
            <a:alphaModFix/>
          </a:blip>
          <a:srcRect/>
          <a:stretch/>
        </p:blipFill>
        <p:spPr>
          <a:xfrm>
            <a:off x="1249466" y="3955930"/>
            <a:ext cx="1204800" cy="481500"/>
          </a:xfrm>
          <a:prstGeom prst="rect">
            <a:avLst/>
          </a:prstGeom>
          <a:noFill/>
          <a:ln>
            <a:noFill/>
          </a:ln>
        </p:spPr>
      </p:pic>
      <p:sp>
        <p:nvSpPr>
          <p:cNvPr id="5265" name="Shape 5265"/>
          <p:cNvSpPr/>
          <p:nvPr/>
        </p:nvSpPr>
        <p:spPr>
          <a:xfrm>
            <a:off x="306395" y="1588049"/>
            <a:ext cx="396000" cy="20817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6" name="Shape 5266"/>
          <p:cNvSpPr txBox="1"/>
          <p:nvPr/>
        </p:nvSpPr>
        <p:spPr>
          <a:xfrm rot="-5400000">
            <a:off x="-107009" y="2517585"/>
            <a:ext cx="1225500" cy="288600"/>
          </a:xfrm>
          <a:prstGeom prst="rect">
            <a:avLst/>
          </a:prstGeom>
          <a:noFill/>
          <a:ln>
            <a:noFill/>
          </a:ln>
        </p:spPr>
        <p:txBody>
          <a:bodyPr lIns="45675" tIns="45675" rIns="45675" bIns="45675" anchor="t" anchorCtr="0">
            <a:noAutofit/>
          </a:bodyPr>
          <a:lstStyle/>
          <a:p>
            <a:pPr algn="ctr">
              <a:buSzPct val="25000"/>
            </a:pPr>
            <a:r>
              <a:rPr lang="en"/>
              <a:t>NSX-T </a:t>
            </a:r>
          </a:p>
        </p:txBody>
      </p:sp>
      <p:sp>
        <p:nvSpPr>
          <p:cNvPr id="5267" name="Shape 5267"/>
          <p:cNvSpPr/>
          <p:nvPr/>
        </p:nvSpPr>
        <p:spPr>
          <a:xfrm>
            <a:off x="3128875" y="2857175"/>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5268" name="Shape 5268"/>
          <p:cNvSpPr txBox="1"/>
          <p:nvPr/>
        </p:nvSpPr>
        <p:spPr>
          <a:xfrm>
            <a:off x="3176799" y="2929167"/>
            <a:ext cx="873900" cy="288600"/>
          </a:xfrm>
          <a:prstGeom prst="rect">
            <a:avLst/>
          </a:prstGeom>
          <a:noFill/>
          <a:ln>
            <a:noFill/>
          </a:ln>
        </p:spPr>
        <p:txBody>
          <a:bodyPr lIns="45675" tIns="45675" rIns="45675" bIns="45675" anchor="t" anchorCtr="0">
            <a:noAutofit/>
          </a:bodyPr>
          <a:lstStyle/>
          <a:p>
            <a:pPr algn="ctr">
              <a:buSzPct val="25000"/>
            </a:pPr>
            <a:r>
              <a:rPr lang="en"/>
              <a:t>Harbor</a:t>
            </a:r>
          </a:p>
        </p:txBody>
      </p:sp>
    </p:spTree>
    <p:extLst>
      <p:ext uri="{BB962C8B-B14F-4D97-AF65-F5344CB8AC3E}">
        <p14:creationId xmlns:p14="http://schemas.microsoft.com/office/powerpoint/2010/main" val="392417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Shape 5273"/>
          <p:cNvSpPr txBox="1">
            <a:spLocks noGrp="1"/>
          </p:cNvSpPr>
          <p:nvPr>
            <p:ph type="title"/>
          </p:nvPr>
        </p:nvSpPr>
        <p:spPr>
          <a:prstGeom prst="rect">
            <a:avLst/>
          </a:prstGeom>
          <a:noFill/>
          <a:ln>
            <a:noFill/>
          </a:ln>
        </p:spPr>
        <p:txBody>
          <a:bodyPr lIns="45675" tIns="45675" rIns="45675" bIns="45675" anchor="t" anchorCtr="0">
            <a:noAutofit/>
          </a:bodyPr>
          <a:lstStyle/>
          <a:p>
            <a:pPr algn="ctr">
              <a:buClr>
                <a:srgbClr val="666666"/>
              </a:buClr>
              <a:buSzPct val="25000"/>
              <a:buFont typeface="Proxima Nova"/>
            </a:pPr>
            <a:r>
              <a:rPr lang="zh-CN" altLang="en-US" sz="2400" b="0" dirty="0">
                <a:solidFill>
                  <a:srgbClr val="1AB9A5"/>
                </a:solidFill>
                <a:latin typeface="+mn-lt"/>
                <a:ea typeface="黑体" panose="02010609060101010101" pitchFamily="49" charset="-122"/>
                <a:sym typeface="Arial"/>
              </a:rPr>
              <a:t>应用在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之间是兼容的</a:t>
            </a:r>
            <a:r>
              <a:rPr lang="en-US" altLang="zh-CN" sz="2400" b="0" dirty="0">
                <a:solidFill>
                  <a:srgbClr val="1AB9A5"/>
                </a:solidFill>
                <a:latin typeface="+mn-lt"/>
                <a:ea typeface="黑体" panose="02010609060101010101" pitchFamily="49" charset="-122"/>
                <a:sym typeface="Arial"/>
              </a:rPr>
              <a:t/>
            </a:r>
            <a:br>
              <a:rPr lang="en-US" altLang="zh-CN" sz="2400" b="0" dirty="0">
                <a:solidFill>
                  <a:srgbClr val="1AB9A5"/>
                </a:solidFill>
                <a:latin typeface="+mn-lt"/>
                <a:ea typeface="黑体" panose="02010609060101010101" pitchFamily="49" charset="-122"/>
                <a:sym typeface="Arial"/>
              </a:rPr>
            </a:br>
            <a:r>
              <a:rPr lang="zh-CN" altLang="en-US" sz="2400" b="0" dirty="0">
                <a:solidFill>
                  <a:srgbClr val="1AB9A5"/>
                </a:solidFill>
                <a:latin typeface="+mn-lt"/>
                <a:ea typeface="黑体" panose="02010609060101010101" pitchFamily="49" charset="-122"/>
                <a:sym typeface="Arial"/>
              </a:rPr>
              <a:t>可以在</a:t>
            </a:r>
            <a:r>
              <a:rPr lang="en-US" altLang="zh-CN" sz="2400" b="0" dirty="0">
                <a:solidFill>
                  <a:srgbClr val="1AB9A5"/>
                </a:solidFill>
                <a:latin typeface="+mn-lt"/>
                <a:ea typeface="黑体" panose="02010609060101010101" pitchFamily="49" charset="-122"/>
                <a:sym typeface="Arial"/>
              </a:rPr>
              <a:t>PKS</a:t>
            </a:r>
            <a:r>
              <a:rPr lang="zh-CN" altLang="en-US" sz="2400" b="0" dirty="0">
                <a:solidFill>
                  <a:srgbClr val="1AB9A5"/>
                </a:solidFill>
                <a:latin typeface="+mn-lt"/>
                <a:ea typeface="黑体" panose="02010609060101010101" pitchFamily="49" charset="-122"/>
                <a:sym typeface="Arial"/>
              </a:rPr>
              <a:t>和</a:t>
            </a:r>
            <a:r>
              <a:rPr lang="en-US" altLang="zh-CN" sz="2400" b="0" dirty="0">
                <a:solidFill>
                  <a:srgbClr val="1AB9A5"/>
                </a:solidFill>
                <a:latin typeface="+mn-lt"/>
                <a:ea typeface="黑体" panose="02010609060101010101" pitchFamily="49" charset="-122"/>
                <a:sym typeface="Arial"/>
              </a:rPr>
              <a:t>GKE</a:t>
            </a:r>
            <a:r>
              <a:rPr lang="zh-CN" altLang="en-US" sz="2400" b="0" dirty="0">
                <a:solidFill>
                  <a:srgbClr val="1AB9A5"/>
                </a:solidFill>
                <a:latin typeface="+mn-lt"/>
                <a:ea typeface="黑体" panose="02010609060101010101" pitchFamily="49" charset="-122"/>
                <a:sym typeface="Arial"/>
              </a:rPr>
              <a:t>之间流动</a:t>
            </a:r>
            <a:endParaRPr lang="en" sz="2400" b="0" dirty="0">
              <a:solidFill>
                <a:srgbClr val="1AB9A5"/>
              </a:solidFill>
              <a:latin typeface="+mn-lt"/>
              <a:ea typeface="黑体" panose="02010609060101010101" pitchFamily="49" charset="-122"/>
              <a:sym typeface="Arial"/>
            </a:endParaRPr>
          </a:p>
        </p:txBody>
      </p:sp>
      <p:grpSp>
        <p:nvGrpSpPr>
          <p:cNvPr id="5274" name="Shape 5274"/>
          <p:cNvGrpSpPr/>
          <p:nvPr/>
        </p:nvGrpSpPr>
        <p:grpSpPr>
          <a:xfrm>
            <a:off x="1427500" y="2317237"/>
            <a:ext cx="1684800" cy="2181637"/>
            <a:chOff x="1374175" y="1948712"/>
            <a:chExt cx="1684800" cy="2181637"/>
          </a:xfrm>
        </p:grpSpPr>
        <p:pic>
          <p:nvPicPr>
            <p:cNvPr id="5275" name="Shape 5275"/>
            <p:cNvPicPr preferRelativeResize="0"/>
            <p:nvPr/>
          </p:nvPicPr>
          <p:blipFill rotWithShape="1">
            <a:blip r:embed="rId3">
              <a:alphaModFix/>
            </a:blip>
            <a:srcRect t="-9217" r="-9217"/>
            <a:stretch/>
          </p:blipFill>
          <p:spPr>
            <a:xfrm>
              <a:off x="1576799" y="1948712"/>
              <a:ext cx="1431925" cy="1431925"/>
            </a:xfrm>
            <a:prstGeom prst="rect">
              <a:avLst/>
            </a:prstGeom>
            <a:noFill/>
            <a:ln>
              <a:noFill/>
            </a:ln>
          </p:spPr>
        </p:pic>
        <p:sp>
          <p:nvSpPr>
            <p:cNvPr id="5276" name="Shape 5276"/>
            <p:cNvSpPr txBox="1"/>
            <p:nvPr/>
          </p:nvSpPr>
          <p:spPr>
            <a:xfrm>
              <a:off x="1374175" y="3380650"/>
              <a:ext cx="1684800" cy="749700"/>
            </a:xfrm>
            <a:prstGeom prst="rect">
              <a:avLst/>
            </a:prstGeom>
            <a:noFill/>
            <a:ln>
              <a:noFill/>
            </a:ln>
          </p:spPr>
          <p:txBody>
            <a:bodyPr lIns="91425" tIns="91425" rIns="91425" bIns="91425" anchor="t" anchorCtr="0">
              <a:noAutofit/>
            </a:bodyPr>
            <a:lstStyle/>
            <a:p>
              <a:pPr algn="ctr">
                <a:buClrTx/>
                <a:buFontTx/>
                <a:buNone/>
              </a:pPr>
              <a:r>
                <a:rPr lang="en"/>
                <a:t>Google Container</a:t>
              </a:r>
            </a:p>
            <a:p>
              <a:pPr algn="ctr">
                <a:buClrTx/>
                <a:buFontTx/>
                <a:buNone/>
              </a:pPr>
              <a:r>
                <a:rPr lang="en"/>
                <a:t>Engine (GKE)</a:t>
              </a:r>
            </a:p>
          </p:txBody>
        </p:sp>
      </p:grpSp>
      <p:sp>
        <p:nvSpPr>
          <p:cNvPr id="5277" name="Shape 5277"/>
          <p:cNvSpPr txBox="1"/>
          <p:nvPr/>
        </p:nvSpPr>
        <p:spPr>
          <a:xfrm>
            <a:off x="5721200" y="3816550"/>
            <a:ext cx="1919100" cy="749700"/>
          </a:xfrm>
          <a:prstGeom prst="rect">
            <a:avLst/>
          </a:prstGeom>
          <a:noFill/>
          <a:ln>
            <a:noFill/>
          </a:ln>
        </p:spPr>
        <p:txBody>
          <a:bodyPr lIns="91425" tIns="91425" rIns="91425" bIns="91425" anchor="t" anchorCtr="0">
            <a:noAutofit/>
          </a:bodyPr>
          <a:lstStyle/>
          <a:p>
            <a:pPr algn="ctr">
              <a:buClrTx/>
              <a:buFontTx/>
              <a:buNone/>
            </a:pPr>
            <a:r>
              <a:rPr lang="en"/>
              <a:t>Pivotal Container </a:t>
            </a:r>
          </a:p>
          <a:p>
            <a:pPr algn="ctr">
              <a:buClrTx/>
              <a:buFontTx/>
              <a:buNone/>
            </a:pPr>
            <a:r>
              <a:rPr lang="en"/>
              <a:t>Service (PKS)</a:t>
            </a:r>
          </a:p>
        </p:txBody>
      </p:sp>
      <p:sp>
        <p:nvSpPr>
          <p:cNvPr id="5278" name="Shape 5278"/>
          <p:cNvSpPr txBox="1"/>
          <p:nvPr/>
        </p:nvSpPr>
        <p:spPr>
          <a:xfrm>
            <a:off x="5791850" y="1487075"/>
            <a:ext cx="1777800" cy="490800"/>
          </a:xfrm>
          <a:prstGeom prst="rect">
            <a:avLst/>
          </a:prstGeom>
          <a:noFill/>
          <a:ln>
            <a:noFill/>
          </a:ln>
        </p:spPr>
        <p:txBody>
          <a:bodyPr lIns="91425" tIns="91425" rIns="91425" bIns="91425" anchor="t" anchorCtr="0">
            <a:noAutofit/>
          </a:bodyPr>
          <a:lstStyle/>
          <a:p>
            <a:pPr algn="ctr">
              <a:buClrTx/>
              <a:buFontTx/>
              <a:buNone/>
            </a:pPr>
            <a:r>
              <a:rPr lang="en" sz="1800"/>
              <a:t>Private and Public Cloud</a:t>
            </a:r>
          </a:p>
        </p:txBody>
      </p:sp>
      <p:sp>
        <p:nvSpPr>
          <p:cNvPr id="5279" name="Shape 5279"/>
          <p:cNvSpPr txBox="1"/>
          <p:nvPr/>
        </p:nvSpPr>
        <p:spPr>
          <a:xfrm>
            <a:off x="1381000" y="1487062"/>
            <a:ext cx="1777800" cy="490800"/>
          </a:xfrm>
          <a:prstGeom prst="rect">
            <a:avLst/>
          </a:prstGeom>
          <a:noFill/>
          <a:ln>
            <a:noFill/>
          </a:ln>
        </p:spPr>
        <p:txBody>
          <a:bodyPr lIns="91425" tIns="91425" rIns="91425" bIns="91425" anchor="t" anchorCtr="0">
            <a:noAutofit/>
          </a:bodyPr>
          <a:lstStyle/>
          <a:p>
            <a:pPr algn="ctr">
              <a:buClrTx/>
              <a:buFontTx/>
              <a:buNone/>
            </a:pPr>
            <a:r>
              <a:rPr lang="en" sz="1800"/>
              <a:t>Public Cloud (on GCP)</a:t>
            </a:r>
          </a:p>
        </p:txBody>
      </p:sp>
      <p:cxnSp>
        <p:nvCxnSpPr>
          <p:cNvPr id="5280" name="Shape 5280"/>
          <p:cNvCxnSpPr/>
          <p:nvPr/>
        </p:nvCxnSpPr>
        <p:spPr>
          <a:xfrm flipH="1">
            <a:off x="4516975" y="1504875"/>
            <a:ext cx="22500" cy="3312900"/>
          </a:xfrm>
          <a:prstGeom prst="straightConnector1">
            <a:avLst/>
          </a:prstGeom>
          <a:noFill/>
          <a:ln w="19050" cap="flat" cmpd="sng">
            <a:solidFill>
              <a:srgbClr val="D9D9D9"/>
            </a:solidFill>
            <a:prstDash val="dash"/>
            <a:round/>
            <a:headEnd type="none" w="med" len="med"/>
            <a:tailEnd type="none" w="med" len="med"/>
          </a:ln>
        </p:spPr>
      </p:cxnSp>
      <p:pic>
        <p:nvPicPr>
          <p:cNvPr id="5281" name="Shape 5281"/>
          <p:cNvPicPr preferRelativeResize="0"/>
          <p:nvPr/>
        </p:nvPicPr>
        <p:blipFill>
          <a:blip r:embed="rId4">
            <a:alphaModFix/>
          </a:blip>
          <a:stretch>
            <a:fillRect/>
          </a:stretch>
        </p:blipFill>
        <p:spPr>
          <a:xfrm>
            <a:off x="3418500" y="2224550"/>
            <a:ext cx="2190750" cy="1905000"/>
          </a:xfrm>
          <a:prstGeom prst="rect">
            <a:avLst/>
          </a:prstGeom>
          <a:noFill/>
          <a:ln>
            <a:noFill/>
          </a:ln>
        </p:spPr>
      </p:pic>
      <p:pic>
        <p:nvPicPr>
          <p:cNvPr id="5282" name="Shape 5282" descr="PVLG-PivotalContainerService-SymbolOnly.png"/>
          <p:cNvPicPr preferRelativeResize="0"/>
          <p:nvPr/>
        </p:nvPicPr>
        <p:blipFill>
          <a:blip r:embed="rId5">
            <a:alphaModFix/>
          </a:blip>
          <a:stretch>
            <a:fillRect/>
          </a:stretch>
        </p:blipFill>
        <p:spPr>
          <a:xfrm>
            <a:off x="6067850" y="2521100"/>
            <a:ext cx="1205974" cy="1238700"/>
          </a:xfrm>
          <a:prstGeom prst="rect">
            <a:avLst/>
          </a:prstGeom>
          <a:noFill/>
          <a:ln>
            <a:noFill/>
          </a:ln>
        </p:spPr>
      </p:pic>
    </p:spTree>
    <p:extLst>
      <p:ext uri="{BB962C8B-B14F-4D97-AF65-F5344CB8AC3E}">
        <p14:creationId xmlns:p14="http://schemas.microsoft.com/office/powerpoint/2010/main" val="412450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542" y="123185"/>
            <a:ext cx="8947836" cy="460375"/>
          </a:xfrm>
          <a:prstGeom prst="rect">
            <a:avLst/>
          </a:prstGeom>
          <a:noFill/>
          <a:ln>
            <a:noFill/>
          </a:ln>
          <a:extLst/>
        </p:spPr>
        <p:txBody>
          <a:bodyPr lIns="45675" tIns="45675" rIns="45675" bIns="45675" anchor="t" anchorCtr="0">
            <a:noAutofit/>
          </a:bodyPr>
          <a:lstStyle>
            <a:defPPr marR="0" lvl="0" algn="l" rtl="0">
              <a:lnSpc>
                <a:spcPct val="100000"/>
              </a:lnSpc>
              <a:spcBef>
                <a:spcPts val="0"/>
              </a:spcBef>
              <a:spcAft>
                <a:spcPts val="0"/>
              </a:spcAft>
              <a:defRPr/>
            </a:defPPr>
            <a:lvl1pPr algn="ctr">
              <a:buClr>
                <a:srgbClr val="666666"/>
              </a:buClr>
              <a:buSzPct val="25000"/>
              <a:buFont typeface="Proxima Nova"/>
              <a:defRPr sz="2400" b="1">
                <a:solidFill>
                  <a:srgbClr val="008080"/>
                </a:solidFill>
                <a:latin typeface="黑体" panose="02010609060101010101" pitchFamily="49" charset="-122"/>
                <a:ea typeface="黑体" panose="02010609060101010101" pitchFamily="49" charset="-122"/>
                <a:cs typeface="Proxima Nova"/>
              </a:defRPr>
            </a:lvl1pPr>
          </a:lstStyle>
          <a:p>
            <a:r>
              <a:rPr lang="en-US" altLang="zh-CN" b="0" dirty="0">
                <a:solidFill>
                  <a:srgbClr val="3EA7BC"/>
                </a:solidFill>
                <a:latin typeface="Arial"/>
              </a:rPr>
              <a:t>PKS</a:t>
            </a:r>
            <a:r>
              <a:rPr lang="zh-CN" altLang="en-US" b="0" dirty="0">
                <a:solidFill>
                  <a:srgbClr val="3EA7BC"/>
                </a:solidFill>
                <a:latin typeface="Arial"/>
              </a:rPr>
              <a:t>的系统部件</a:t>
            </a:r>
            <a:endParaRPr lang="en-US" b="0" dirty="0">
              <a:solidFill>
                <a:srgbClr val="3EA7BC"/>
              </a:solidFill>
              <a:latin typeface="Arial"/>
            </a:endParaRPr>
          </a:p>
        </p:txBody>
      </p:sp>
      <p:cxnSp>
        <p:nvCxnSpPr>
          <p:cNvPr id="4" name="Shape 5240"/>
          <p:cNvCxnSpPr/>
          <p:nvPr/>
        </p:nvCxnSpPr>
        <p:spPr>
          <a:xfrm rot="10800000">
            <a:off x="527367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pic>
        <p:nvPicPr>
          <p:cNvPr id="5" name="Shape 5241" descr="Shape 2588"/>
          <p:cNvPicPr preferRelativeResize="0"/>
          <p:nvPr/>
        </p:nvPicPr>
        <p:blipFill rotWithShape="1">
          <a:blip r:embed="rId2">
            <a:alphaModFix/>
          </a:blip>
          <a:srcRect/>
          <a:stretch/>
        </p:blipFill>
        <p:spPr>
          <a:xfrm>
            <a:off x="7653224" y="3872806"/>
            <a:ext cx="1003200" cy="1003200"/>
          </a:xfrm>
          <a:prstGeom prst="rect">
            <a:avLst/>
          </a:prstGeom>
          <a:noFill/>
          <a:ln>
            <a:noFill/>
          </a:ln>
        </p:spPr>
      </p:pic>
      <p:pic>
        <p:nvPicPr>
          <p:cNvPr id="6" name="Shape 5242" descr="Shape 2589"/>
          <p:cNvPicPr preferRelativeResize="0"/>
          <p:nvPr/>
        </p:nvPicPr>
        <p:blipFill rotWithShape="1">
          <a:blip r:embed="rId3">
            <a:alphaModFix/>
          </a:blip>
          <a:srcRect/>
          <a:stretch/>
        </p:blipFill>
        <p:spPr>
          <a:xfrm>
            <a:off x="6431037" y="4188811"/>
            <a:ext cx="650100" cy="371100"/>
          </a:xfrm>
          <a:prstGeom prst="rect">
            <a:avLst/>
          </a:prstGeom>
          <a:noFill/>
          <a:ln>
            <a:noFill/>
          </a:ln>
        </p:spPr>
      </p:pic>
      <p:pic>
        <p:nvPicPr>
          <p:cNvPr id="8" name="Shape 5243" descr="Shape 2590"/>
          <p:cNvPicPr preferRelativeResize="0"/>
          <p:nvPr/>
        </p:nvPicPr>
        <p:blipFill rotWithShape="1">
          <a:blip r:embed="rId4">
            <a:alphaModFix/>
          </a:blip>
          <a:srcRect/>
          <a:stretch/>
        </p:blipFill>
        <p:spPr>
          <a:xfrm>
            <a:off x="7197576" y="4137840"/>
            <a:ext cx="557099" cy="557100"/>
          </a:xfrm>
          <a:prstGeom prst="rect">
            <a:avLst/>
          </a:prstGeom>
          <a:noFill/>
          <a:ln>
            <a:noFill/>
          </a:ln>
        </p:spPr>
      </p:pic>
      <p:pic>
        <p:nvPicPr>
          <p:cNvPr id="9" name="Shape 5244" descr="Shape 2591"/>
          <p:cNvPicPr preferRelativeResize="0"/>
          <p:nvPr/>
        </p:nvPicPr>
        <p:blipFill rotWithShape="1">
          <a:blip r:embed="rId5">
            <a:alphaModFix/>
          </a:blip>
          <a:srcRect/>
          <a:stretch/>
        </p:blipFill>
        <p:spPr>
          <a:xfrm>
            <a:off x="4937841" y="4175708"/>
            <a:ext cx="666599" cy="481200"/>
          </a:xfrm>
          <a:prstGeom prst="rect">
            <a:avLst/>
          </a:prstGeom>
          <a:noFill/>
          <a:ln>
            <a:noFill/>
          </a:ln>
        </p:spPr>
      </p:pic>
      <p:cxnSp>
        <p:nvCxnSpPr>
          <p:cNvPr id="10" name="Shape 5245"/>
          <p:cNvCxnSpPr/>
          <p:nvPr/>
        </p:nvCxnSpPr>
        <p:spPr>
          <a:xfrm rot="10800000">
            <a:off x="605988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1" name="Shape 5246"/>
          <p:cNvCxnSpPr/>
          <p:nvPr/>
        </p:nvCxnSpPr>
        <p:spPr>
          <a:xfrm rot="10800000">
            <a:off x="6771252"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2" name="Shape 5247"/>
          <p:cNvCxnSpPr/>
          <p:nvPr/>
        </p:nvCxnSpPr>
        <p:spPr>
          <a:xfrm rot="10800000">
            <a:off x="7478965" y="3895593"/>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cxnSp>
        <p:nvCxnSpPr>
          <p:cNvPr id="13" name="Shape 5248"/>
          <p:cNvCxnSpPr/>
          <p:nvPr/>
        </p:nvCxnSpPr>
        <p:spPr>
          <a:xfrm rot="10800000">
            <a:off x="8121743" y="3967601"/>
            <a:ext cx="0" cy="287700"/>
          </a:xfrm>
          <a:prstGeom prst="straightConnector1">
            <a:avLst/>
          </a:prstGeom>
          <a:noFill/>
          <a:ln w="25400" cap="flat" cmpd="sng">
            <a:solidFill>
              <a:srgbClr val="96C0B7"/>
            </a:solidFill>
            <a:prstDash val="solid"/>
            <a:round/>
            <a:headEnd type="none" w="med" len="med"/>
            <a:tailEnd type="none" w="med" len="med"/>
          </a:ln>
          <a:effectLst>
            <a:outerShdw blurRad="38100" dist="25400" dir="5400000" rotWithShape="0">
              <a:srgbClr val="000000">
                <a:alpha val="37650"/>
              </a:srgbClr>
            </a:outerShdw>
          </a:effectLst>
        </p:spPr>
      </p:cxnSp>
      <p:sp>
        <p:nvSpPr>
          <p:cNvPr id="14" name="Shape 5249"/>
          <p:cNvSpPr/>
          <p:nvPr/>
        </p:nvSpPr>
        <p:spPr>
          <a:xfrm>
            <a:off x="5128393" y="324718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Ops</a:t>
            </a:r>
            <a:endParaRPr dirty="0"/>
          </a:p>
        </p:txBody>
      </p:sp>
      <p:sp>
        <p:nvSpPr>
          <p:cNvPr id="16" name="Shape 5251"/>
          <p:cNvSpPr/>
          <p:nvPr/>
        </p:nvSpPr>
        <p:spPr>
          <a:xfrm>
            <a:off x="5129483" y="583560"/>
            <a:ext cx="2347800" cy="1772166"/>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17" name="Shape 5252"/>
          <p:cNvSpPr/>
          <p:nvPr/>
        </p:nvSpPr>
        <p:spPr>
          <a:xfrm>
            <a:off x="7516592" y="583560"/>
            <a:ext cx="979800" cy="2126897"/>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18" name="Shape 5253"/>
          <p:cNvSpPr txBox="1"/>
          <p:nvPr/>
        </p:nvSpPr>
        <p:spPr>
          <a:xfrm rot="20556">
            <a:off x="7435924" y="1581494"/>
            <a:ext cx="1053618" cy="695112"/>
          </a:xfrm>
          <a:prstGeom prst="rect">
            <a:avLst/>
          </a:prstGeom>
          <a:noFill/>
          <a:ln>
            <a:noFill/>
          </a:ln>
        </p:spPr>
        <p:txBody>
          <a:bodyPr lIns="45675" tIns="45675" rIns="45675" bIns="45675" anchor="t" anchorCtr="0">
            <a:noAutofit/>
          </a:bodyPr>
          <a:lstStyle/>
          <a:p>
            <a:pPr algn="ctr">
              <a:buSzPct val="25000"/>
            </a:pPr>
            <a:r>
              <a:rPr lang="en" dirty="0"/>
              <a:t>GCP Service Broker</a:t>
            </a:r>
          </a:p>
        </p:txBody>
      </p:sp>
      <p:grpSp>
        <p:nvGrpSpPr>
          <p:cNvPr id="19" name="Shape 5254"/>
          <p:cNvGrpSpPr/>
          <p:nvPr/>
        </p:nvGrpSpPr>
        <p:grpSpPr>
          <a:xfrm>
            <a:off x="5619692" y="1514046"/>
            <a:ext cx="1621499" cy="562156"/>
            <a:chOff x="0" y="-1"/>
            <a:chExt cx="1621500" cy="835800"/>
          </a:xfrm>
        </p:grpSpPr>
        <p:sp>
          <p:nvSpPr>
            <p:cNvPr id="20" name="Shape 5255"/>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1" name="Shape 5256"/>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22" name="Shape 5257"/>
          <p:cNvGrpSpPr/>
          <p:nvPr/>
        </p:nvGrpSpPr>
        <p:grpSpPr>
          <a:xfrm>
            <a:off x="5492695" y="1585634"/>
            <a:ext cx="1621499" cy="603974"/>
            <a:chOff x="0" y="-1"/>
            <a:chExt cx="1621500" cy="835800"/>
          </a:xfrm>
        </p:grpSpPr>
        <p:sp>
          <p:nvSpPr>
            <p:cNvPr id="23" name="Shape 5258"/>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4" name="Shape 5259"/>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a:t>K8s Cluster</a:t>
              </a:r>
            </a:p>
          </p:txBody>
        </p:sp>
      </p:grpSp>
      <p:grpSp>
        <p:nvGrpSpPr>
          <p:cNvPr id="25" name="Shape 5260"/>
          <p:cNvGrpSpPr/>
          <p:nvPr/>
        </p:nvGrpSpPr>
        <p:grpSpPr>
          <a:xfrm>
            <a:off x="5327592" y="1647009"/>
            <a:ext cx="1621499" cy="647060"/>
            <a:chOff x="0" y="-1"/>
            <a:chExt cx="1621500" cy="835800"/>
          </a:xfrm>
        </p:grpSpPr>
        <p:sp>
          <p:nvSpPr>
            <p:cNvPr id="26" name="Shape 5261"/>
            <p:cNvSpPr/>
            <p:nvPr/>
          </p:nvSpPr>
          <p:spPr>
            <a:xfrm>
              <a:off x="0" y="-1"/>
              <a:ext cx="1621500"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27" name="Shape 5262"/>
            <p:cNvSpPr txBox="1"/>
            <p:nvPr/>
          </p:nvSpPr>
          <p:spPr>
            <a:xfrm>
              <a:off x="304116" y="273643"/>
              <a:ext cx="1133400" cy="288600"/>
            </a:xfrm>
            <a:prstGeom prst="rect">
              <a:avLst/>
            </a:prstGeom>
            <a:noFill/>
            <a:ln>
              <a:noFill/>
            </a:ln>
          </p:spPr>
          <p:txBody>
            <a:bodyPr lIns="45675" tIns="45675" rIns="45675" bIns="45675" anchor="t" anchorCtr="0">
              <a:noAutofit/>
            </a:bodyPr>
            <a:lstStyle/>
            <a:p>
              <a:pPr>
                <a:buSzPct val="25000"/>
              </a:pPr>
              <a:r>
                <a:rPr lang="en" dirty="0"/>
                <a:t>K8s Cluster</a:t>
              </a:r>
            </a:p>
          </p:txBody>
        </p:sp>
      </p:grpSp>
      <p:sp>
        <p:nvSpPr>
          <p:cNvPr id="28" name="Shape 5263"/>
          <p:cNvSpPr txBox="1"/>
          <p:nvPr/>
        </p:nvSpPr>
        <p:spPr>
          <a:xfrm>
            <a:off x="5081994" y="583560"/>
            <a:ext cx="2442900" cy="288600"/>
          </a:xfrm>
          <a:prstGeom prst="rect">
            <a:avLst/>
          </a:prstGeom>
          <a:noFill/>
          <a:ln>
            <a:noFill/>
          </a:ln>
        </p:spPr>
        <p:txBody>
          <a:bodyPr lIns="45675" tIns="45675" rIns="45675" bIns="45675" anchor="t" anchorCtr="0">
            <a:noAutofit/>
          </a:bodyPr>
          <a:lstStyle/>
          <a:p>
            <a:pPr algn="ctr">
              <a:buSzPct val="25000"/>
            </a:pPr>
            <a:r>
              <a:rPr lang="en" dirty="0"/>
              <a:t>Kubernetes</a:t>
            </a:r>
          </a:p>
        </p:txBody>
      </p:sp>
      <p:pic>
        <p:nvPicPr>
          <p:cNvPr id="29" name="Shape 5264" descr="Shape 2611"/>
          <p:cNvPicPr preferRelativeResize="0"/>
          <p:nvPr/>
        </p:nvPicPr>
        <p:blipFill rotWithShape="1">
          <a:blip r:embed="rId6">
            <a:alphaModFix/>
          </a:blip>
          <a:srcRect/>
          <a:stretch/>
        </p:blipFill>
        <p:spPr>
          <a:xfrm>
            <a:off x="5487776" y="4104490"/>
            <a:ext cx="1204800" cy="481500"/>
          </a:xfrm>
          <a:prstGeom prst="rect">
            <a:avLst/>
          </a:prstGeom>
          <a:noFill/>
          <a:ln>
            <a:noFill/>
          </a:ln>
        </p:spPr>
      </p:pic>
      <p:sp>
        <p:nvSpPr>
          <p:cNvPr id="30" name="Shape 5265"/>
          <p:cNvSpPr/>
          <p:nvPr/>
        </p:nvSpPr>
        <p:spPr>
          <a:xfrm>
            <a:off x="4644008" y="583560"/>
            <a:ext cx="396000" cy="3376914"/>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1" name="Shape 5266"/>
          <p:cNvSpPr txBox="1"/>
          <p:nvPr/>
        </p:nvSpPr>
        <p:spPr>
          <a:xfrm rot="-5400000">
            <a:off x="4229258" y="2054084"/>
            <a:ext cx="1225500" cy="288600"/>
          </a:xfrm>
          <a:prstGeom prst="rect">
            <a:avLst/>
          </a:prstGeom>
          <a:noFill/>
          <a:ln>
            <a:noFill/>
          </a:ln>
        </p:spPr>
        <p:txBody>
          <a:bodyPr lIns="45675" tIns="45675" rIns="45675" bIns="45675" anchor="t" anchorCtr="0">
            <a:noAutofit/>
          </a:bodyPr>
          <a:lstStyle/>
          <a:p>
            <a:pPr algn="ctr">
              <a:buSzPct val="25000"/>
            </a:pPr>
            <a:r>
              <a:rPr lang="en" dirty="0"/>
              <a:t>NSX-T </a:t>
            </a:r>
          </a:p>
        </p:txBody>
      </p:sp>
      <p:sp>
        <p:nvSpPr>
          <p:cNvPr id="32" name="Shape 5267"/>
          <p:cNvSpPr/>
          <p:nvPr/>
        </p:nvSpPr>
        <p:spPr>
          <a:xfrm>
            <a:off x="7517567" y="2760107"/>
            <a:ext cx="977700" cy="412200"/>
          </a:xfrm>
          <a:prstGeom prst="rect">
            <a:avLst/>
          </a:prstGeom>
          <a:solidFill>
            <a:srgbClr val="7FB2A6"/>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3" name="Shape 5268"/>
          <p:cNvSpPr txBox="1"/>
          <p:nvPr/>
        </p:nvSpPr>
        <p:spPr>
          <a:xfrm>
            <a:off x="7565491" y="2832099"/>
            <a:ext cx="873900" cy="288600"/>
          </a:xfrm>
          <a:prstGeom prst="rect">
            <a:avLst/>
          </a:prstGeom>
          <a:noFill/>
          <a:ln>
            <a:noFill/>
          </a:ln>
        </p:spPr>
        <p:txBody>
          <a:bodyPr lIns="45675" tIns="45675" rIns="45675" bIns="45675" anchor="t" anchorCtr="0">
            <a:noAutofit/>
          </a:bodyPr>
          <a:lstStyle/>
          <a:p>
            <a:pPr algn="ctr">
              <a:buSzPct val="25000"/>
            </a:pPr>
            <a:r>
              <a:rPr lang="en"/>
              <a:t>Harbor</a:t>
            </a:r>
          </a:p>
        </p:txBody>
      </p:sp>
      <p:sp>
        <p:nvSpPr>
          <p:cNvPr id="34" name="Shape 5249"/>
          <p:cNvSpPr/>
          <p:nvPr/>
        </p:nvSpPr>
        <p:spPr>
          <a:xfrm>
            <a:off x="5128393" y="3638719"/>
            <a:ext cx="33774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endParaRPr/>
          </a:p>
        </p:txBody>
      </p:sp>
      <p:sp>
        <p:nvSpPr>
          <p:cNvPr id="15" name="Shape 5250"/>
          <p:cNvSpPr txBox="1"/>
          <p:nvPr/>
        </p:nvSpPr>
        <p:spPr>
          <a:xfrm>
            <a:off x="5970478" y="3670974"/>
            <a:ext cx="1301700" cy="289500"/>
          </a:xfrm>
          <a:prstGeom prst="rect">
            <a:avLst/>
          </a:prstGeom>
          <a:noFill/>
          <a:ln>
            <a:noFill/>
          </a:ln>
        </p:spPr>
        <p:txBody>
          <a:bodyPr lIns="45675" tIns="45675" rIns="45675" bIns="45675" anchor="t" anchorCtr="0">
            <a:noAutofit/>
          </a:bodyPr>
          <a:lstStyle/>
          <a:p>
            <a:pPr algn="ctr">
              <a:buSzPct val="25000"/>
              <a:buFont typeface="Helvetica Neue"/>
              <a:buNone/>
            </a:pPr>
            <a:r>
              <a:rPr lang="en" dirty="0">
                <a:latin typeface="Helvetica Neue"/>
                <a:ea typeface="Helvetica Neue"/>
                <a:cs typeface="Helvetica Neue"/>
                <a:sym typeface="Helvetica Neue"/>
              </a:rPr>
              <a:t>BOSH</a:t>
            </a:r>
          </a:p>
        </p:txBody>
      </p:sp>
      <p:sp>
        <p:nvSpPr>
          <p:cNvPr id="35" name="Shape 5249"/>
          <p:cNvSpPr/>
          <p:nvPr/>
        </p:nvSpPr>
        <p:spPr>
          <a:xfrm>
            <a:off x="5129483" y="2859782"/>
            <a:ext cx="2347800"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Kubo</a:t>
            </a:r>
            <a:endParaRPr dirty="0"/>
          </a:p>
        </p:txBody>
      </p:sp>
      <p:sp>
        <p:nvSpPr>
          <p:cNvPr id="36" name="Shape 5249"/>
          <p:cNvSpPr/>
          <p:nvPr/>
        </p:nvSpPr>
        <p:spPr>
          <a:xfrm>
            <a:off x="5145134" y="2451829"/>
            <a:ext cx="2307185" cy="336934"/>
          </a:xfrm>
          <a:prstGeom prst="rect">
            <a:avLst/>
          </a:prstGeom>
          <a:solidFill>
            <a:srgbClr val="7FB2A6"/>
          </a:solidFill>
          <a:ln w="25400" cap="flat" cmpd="sng">
            <a:solidFill>
              <a:srgbClr val="4EAB9E"/>
            </a:solidFill>
            <a:prstDash val="solid"/>
            <a:round/>
            <a:headEnd type="none" w="med" len="med"/>
            <a:tailEnd type="none" w="med" len="med"/>
          </a:ln>
        </p:spPr>
        <p:txBody>
          <a:bodyPr lIns="45700" tIns="45700" rIns="45700" bIns="45700" anchor="ctr" anchorCtr="0">
            <a:noAutofit/>
          </a:bodyPr>
          <a:lstStyle/>
          <a:p>
            <a:pPr algn="ctr"/>
            <a:r>
              <a:rPr lang="en-US" dirty="0" smtClean="0"/>
              <a:t>On-Demand Service Broker</a:t>
            </a:r>
            <a:endParaRPr dirty="0"/>
          </a:p>
        </p:txBody>
      </p:sp>
      <p:grpSp>
        <p:nvGrpSpPr>
          <p:cNvPr id="43" name="Shape 5260"/>
          <p:cNvGrpSpPr/>
          <p:nvPr/>
        </p:nvGrpSpPr>
        <p:grpSpPr>
          <a:xfrm>
            <a:off x="5508104" y="867207"/>
            <a:ext cx="1348164" cy="408399"/>
            <a:chOff x="1" y="-1"/>
            <a:chExt cx="1348165" cy="835800"/>
          </a:xfrm>
        </p:grpSpPr>
        <p:sp>
          <p:nvSpPr>
            <p:cNvPr id="44"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45"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grpSp>
        <p:nvGrpSpPr>
          <p:cNvPr id="40" name="Shape 5260"/>
          <p:cNvGrpSpPr/>
          <p:nvPr/>
        </p:nvGrpSpPr>
        <p:grpSpPr>
          <a:xfrm>
            <a:off x="5384076" y="939215"/>
            <a:ext cx="1348164" cy="408399"/>
            <a:chOff x="1" y="-1"/>
            <a:chExt cx="1348165" cy="835800"/>
          </a:xfrm>
        </p:grpSpPr>
        <p:sp>
          <p:nvSpPr>
            <p:cNvPr id="41"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42"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grpSp>
        <p:nvGrpSpPr>
          <p:cNvPr id="37" name="Shape 5260"/>
          <p:cNvGrpSpPr/>
          <p:nvPr/>
        </p:nvGrpSpPr>
        <p:grpSpPr>
          <a:xfrm>
            <a:off x="5296396" y="1011223"/>
            <a:ext cx="1348164" cy="408399"/>
            <a:chOff x="1" y="-1"/>
            <a:chExt cx="1348165" cy="835800"/>
          </a:xfrm>
        </p:grpSpPr>
        <p:sp>
          <p:nvSpPr>
            <p:cNvPr id="38" name="Shape 5261"/>
            <p:cNvSpPr/>
            <p:nvPr/>
          </p:nvSpPr>
          <p:spPr>
            <a:xfrm>
              <a:off x="1" y="-1"/>
              <a:ext cx="1348165" cy="835800"/>
            </a:xfrm>
            <a:prstGeom prst="rect">
              <a:avLst/>
            </a:prstGeom>
            <a:solidFill>
              <a:srgbClr val="96C0B7"/>
            </a:solidFill>
            <a:ln w="25400" cap="flat" cmpd="sng">
              <a:solidFill>
                <a:srgbClr val="37766E"/>
              </a:solidFill>
              <a:prstDash val="solid"/>
              <a:round/>
              <a:headEnd type="none" w="med" len="med"/>
              <a:tailEnd type="none" w="med" len="med"/>
            </a:ln>
            <a:effectLst>
              <a:outerShdw blurRad="38100" dist="25400" dir="5400000" rotWithShape="0">
                <a:srgbClr val="000000">
                  <a:alpha val="34510"/>
                </a:srgbClr>
              </a:outerShdw>
            </a:effectLst>
          </p:spPr>
          <p:txBody>
            <a:bodyPr lIns="45700" tIns="45700" rIns="45700" bIns="45700" anchor="ctr" anchorCtr="0">
              <a:noAutofit/>
            </a:bodyPr>
            <a:lstStyle/>
            <a:p>
              <a:endParaRPr/>
            </a:p>
          </p:txBody>
        </p:sp>
        <p:sp>
          <p:nvSpPr>
            <p:cNvPr id="39" name="Shape 5262"/>
            <p:cNvSpPr txBox="1"/>
            <p:nvPr/>
          </p:nvSpPr>
          <p:spPr>
            <a:xfrm>
              <a:off x="214765" y="129342"/>
              <a:ext cx="1133400" cy="559951"/>
            </a:xfrm>
            <a:prstGeom prst="rect">
              <a:avLst/>
            </a:prstGeom>
            <a:noFill/>
            <a:ln>
              <a:noFill/>
            </a:ln>
          </p:spPr>
          <p:txBody>
            <a:bodyPr lIns="45675" tIns="45675" rIns="45675" bIns="45675" anchor="t" anchorCtr="0">
              <a:noAutofit/>
            </a:bodyPr>
            <a:lstStyle/>
            <a:p>
              <a:pPr>
                <a:buSzPct val="25000"/>
              </a:pPr>
              <a:r>
                <a:rPr lang="en" dirty="0" smtClean="0"/>
                <a:t>K8s</a:t>
              </a:r>
              <a:r>
                <a:rPr lang="zh-CN" altLang="en-US" dirty="0" smtClean="0"/>
                <a:t>生态部件</a:t>
              </a:r>
              <a:r>
                <a:rPr lang="en" dirty="0" smtClean="0"/>
                <a:t> </a:t>
              </a:r>
              <a:endParaRPr lang="en" dirty="0"/>
            </a:p>
          </p:txBody>
        </p:sp>
      </p:grpSp>
      <p:sp>
        <p:nvSpPr>
          <p:cNvPr id="2" name="TextBox 1"/>
          <p:cNvSpPr txBox="1"/>
          <p:nvPr/>
        </p:nvSpPr>
        <p:spPr>
          <a:xfrm>
            <a:off x="539553" y="843558"/>
            <a:ext cx="3672407" cy="2882327"/>
          </a:xfrm>
          <a:prstGeom prst="rect">
            <a:avLst/>
          </a:prstGeom>
          <a:noFill/>
        </p:spPr>
        <p:txBody>
          <a:bodyPr wrap="square" rtlCol="0">
            <a:spAutoFit/>
          </a:bodyPr>
          <a:lstStyle/>
          <a:p>
            <a:pPr marL="285750" indent="-285750">
              <a:lnSpc>
                <a:spcPct val="130000"/>
              </a:lnSpc>
              <a:buClr>
                <a:srgbClr val="008881"/>
              </a:buClr>
              <a:buFont typeface="Arial"/>
              <a:buChar char="•"/>
            </a:pPr>
            <a:r>
              <a:rPr lang="en-US" altLang="zh-CN" dirty="0" smtClean="0">
                <a:solidFill>
                  <a:srgbClr val="4D4D4D"/>
                </a:solidFill>
                <a:ea typeface="仿宋_GB2312" pitchFamily="49" charset="-122"/>
              </a:rPr>
              <a:t>CFCR</a:t>
            </a:r>
            <a:r>
              <a:rPr lang="zh-CN" altLang="en-US" dirty="0" smtClean="0">
                <a:solidFill>
                  <a:srgbClr val="4D4D4D"/>
                </a:solidFill>
                <a:ea typeface="仿宋_GB2312" pitchFamily="49" charset="-122"/>
              </a:rPr>
              <a:t>（</a:t>
            </a:r>
            <a:r>
              <a:rPr lang="en-US" altLang="zh-CN" dirty="0" smtClean="0">
                <a:solidFill>
                  <a:srgbClr val="4D4D4D"/>
                </a:solidFill>
                <a:ea typeface="仿宋_GB2312" pitchFamily="49" charset="-122"/>
              </a:rPr>
              <a:t>Kubo</a:t>
            </a:r>
            <a:r>
              <a:rPr lang="zh-CN" altLang="en-US" dirty="0" smtClean="0">
                <a:solidFill>
                  <a:srgbClr val="4D4D4D"/>
                </a:solidFill>
                <a:ea typeface="仿宋_GB2312" pitchFamily="49" charset="-122"/>
              </a:rPr>
              <a:t>）</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a:solidFill>
                  <a:srgbClr val="4D4D4D"/>
                </a:solidFill>
                <a:ea typeface="仿宋_GB2312" pitchFamily="49" charset="-122"/>
              </a:rPr>
              <a:t>Ops</a:t>
            </a:r>
          </a:p>
          <a:p>
            <a:pPr marL="285750" indent="-285750">
              <a:lnSpc>
                <a:spcPct val="130000"/>
              </a:lnSpc>
              <a:buClr>
                <a:srgbClr val="008881"/>
              </a:buClr>
              <a:buFont typeface="Arial"/>
              <a:buChar char="•"/>
            </a:pPr>
            <a:r>
              <a:rPr lang="zh-CN" altLang="en-US" dirty="0">
                <a:solidFill>
                  <a:srgbClr val="4D4D4D"/>
                </a:solidFill>
                <a:ea typeface="仿宋_GB2312" pitchFamily="49" charset="-122"/>
              </a:rPr>
              <a:t>创建</a:t>
            </a:r>
            <a:r>
              <a:rPr lang="en-US" altLang="zh-CN" dirty="0">
                <a:solidFill>
                  <a:srgbClr val="4D4D4D"/>
                </a:solidFill>
                <a:ea typeface="仿宋_GB2312" pitchFamily="49" charset="-122"/>
              </a:rPr>
              <a:t>K8s</a:t>
            </a:r>
            <a:r>
              <a:rPr lang="zh-CN" altLang="en-US" dirty="0">
                <a:solidFill>
                  <a:srgbClr val="4D4D4D"/>
                </a:solidFill>
                <a:ea typeface="仿宋_GB2312" pitchFamily="49" charset="-122"/>
              </a:rPr>
              <a:t>集群的</a:t>
            </a:r>
            <a:r>
              <a:rPr lang="en-US" altLang="zh-CN" dirty="0">
                <a:solidFill>
                  <a:srgbClr val="4D4D4D"/>
                </a:solidFill>
                <a:ea typeface="仿宋_GB2312" pitchFamily="49" charset="-122"/>
              </a:rPr>
              <a:t>On-Demand Service Broker</a:t>
            </a:r>
          </a:p>
          <a:p>
            <a:pPr marL="285750" indent="-285750">
              <a:lnSpc>
                <a:spcPct val="130000"/>
              </a:lnSpc>
              <a:buClr>
                <a:srgbClr val="008881"/>
              </a:buClr>
              <a:buFont typeface="Arial"/>
              <a:buChar char="•"/>
            </a:pPr>
            <a:r>
              <a:rPr lang="en-US" altLang="zh-CN" dirty="0" smtClean="0">
                <a:solidFill>
                  <a:srgbClr val="4D4D4D"/>
                </a:solidFill>
                <a:ea typeface="仿宋_GB2312" pitchFamily="49" charset="-122"/>
              </a:rPr>
              <a:t>Ops</a:t>
            </a:r>
            <a:r>
              <a:rPr lang="zh-CN" altLang="en-US" dirty="0" smtClean="0">
                <a:solidFill>
                  <a:srgbClr val="4D4D4D"/>
                </a:solidFill>
                <a:ea typeface="仿宋_GB2312" pitchFamily="49" charset="-122"/>
              </a:rPr>
              <a:t>，</a:t>
            </a:r>
            <a:r>
              <a:rPr lang="en-US" altLang="zh-CN" dirty="0" smtClean="0">
                <a:solidFill>
                  <a:srgbClr val="4D4D4D"/>
                </a:solidFill>
                <a:ea typeface="仿宋_GB2312" pitchFamily="49" charset="-122"/>
              </a:rPr>
              <a:t>PKS</a:t>
            </a:r>
            <a:r>
              <a:rPr lang="zh-CN" altLang="en-US" dirty="0">
                <a:solidFill>
                  <a:srgbClr val="4D4D4D"/>
                </a:solidFill>
                <a:ea typeface="仿宋_GB2312" pitchFamily="49" charset="-122"/>
              </a:rPr>
              <a:t>的管理部署</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err="1">
                <a:solidFill>
                  <a:srgbClr val="4D4D4D"/>
                </a:solidFill>
                <a:ea typeface="仿宋_GB2312" pitchFamily="49" charset="-122"/>
              </a:rPr>
              <a:t>VMWare</a:t>
            </a:r>
            <a:r>
              <a:rPr lang="en-US" altLang="zh-CN" dirty="0">
                <a:solidFill>
                  <a:srgbClr val="4D4D4D"/>
                </a:solidFill>
                <a:ea typeface="仿宋_GB2312" pitchFamily="49" charset="-122"/>
              </a:rPr>
              <a:t> NSX</a:t>
            </a:r>
            <a:r>
              <a:rPr lang="zh-CN" altLang="en-US" dirty="0">
                <a:solidFill>
                  <a:srgbClr val="4D4D4D"/>
                </a:solidFill>
                <a:ea typeface="仿宋_GB2312" pitchFamily="49" charset="-122"/>
              </a:rPr>
              <a:t>以及和</a:t>
            </a:r>
            <a:r>
              <a:rPr lang="en-US" altLang="zh-CN" dirty="0">
                <a:solidFill>
                  <a:srgbClr val="4D4D4D"/>
                </a:solidFill>
                <a:ea typeface="仿宋_GB2312" pitchFamily="49" charset="-122"/>
              </a:rPr>
              <a:t>PKS</a:t>
            </a:r>
            <a:r>
              <a:rPr lang="zh-CN" altLang="en-US" dirty="0">
                <a:solidFill>
                  <a:srgbClr val="4D4D4D"/>
                </a:solidFill>
                <a:ea typeface="仿宋_GB2312" pitchFamily="49" charset="-122"/>
              </a:rPr>
              <a:t>其他模块的集成</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en-US" altLang="zh-CN" dirty="0" err="1">
                <a:solidFill>
                  <a:srgbClr val="4D4D4D"/>
                </a:solidFill>
                <a:ea typeface="仿宋_GB2312" pitchFamily="49" charset="-122"/>
              </a:rPr>
              <a:t>VMWare</a:t>
            </a:r>
            <a:r>
              <a:rPr lang="zh-CN" altLang="en-US" dirty="0">
                <a:solidFill>
                  <a:srgbClr val="4D4D4D"/>
                </a:solidFill>
                <a:ea typeface="仿宋_GB2312" pitchFamily="49" charset="-122"/>
              </a:rPr>
              <a:t>的</a:t>
            </a:r>
            <a:r>
              <a:rPr lang="en-US" altLang="zh-CN" dirty="0" err="1">
                <a:solidFill>
                  <a:srgbClr val="4D4D4D"/>
                </a:solidFill>
                <a:ea typeface="仿宋_GB2312" pitchFamily="49" charset="-122"/>
              </a:rPr>
              <a:t>Docker</a:t>
            </a:r>
            <a:r>
              <a:rPr lang="zh-CN" altLang="en-US" dirty="0" smtClean="0">
                <a:solidFill>
                  <a:srgbClr val="4D4D4D"/>
                </a:solidFill>
                <a:ea typeface="仿宋_GB2312" pitchFamily="49" charset="-122"/>
              </a:rPr>
              <a:t>私有容器仓库</a:t>
            </a:r>
            <a:r>
              <a:rPr lang="en-US" altLang="zh-CN" dirty="0" err="1" smtClean="0">
                <a:solidFill>
                  <a:srgbClr val="4D4D4D"/>
                </a:solidFill>
                <a:ea typeface="仿宋_GB2312" pitchFamily="49" charset="-122"/>
              </a:rPr>
              <a:t>Habor</a:t>
            </a:r>
            <a:endParaRPr lang="en-US" altLang="zh-CN" dirty="0">
              <a:solidFill>
                <a:srgbClr val="4D4D4D"/>
              </a:solidFill>
              <a:ea typeface="仿宋_GB2312" pitchFamily="49" charset="-122"/>
            </a:endParaRPr>
          </a:p>
          <a:p>
            <a:pPr marL="285750" indent="-285750">
              <a:lnSpc>
                <a:spcPct val="130000"/>
              </a:lnSpc>
              <a:buClr>
                <a:srgbClr val="008881"/>
              </a:buClr>
              <a:buFont typeface="Arial"/>
              <a:buChar char="•"/>
            </a:pPr>
            <a:r>
              <a:rPr lang="zh-CN" altLang="en-US" dirty="0">
                <a:solidFill>
                  <a:srgbClr val="4D4D4D"/>
                </a:solidFill>
                <a:ea typeface="仿宋_GB2312" pitchFamily="49" charset="-122"/>
              </a:rPr>
              <a:t>和</a:t>
            </a:r>
            <a:r>
              <a:rPr lang="en-US" altLang="zh-CN" dirty="0">
                <a:solidFill>
                  <a:srgbClr val="4D4D4D"/>
                </a:solidFill>
                <a:ea typeface="仿宋_GB2312" pitchFamily="49" charset="-122"/>
              </a:rPr>
              <a:t>VSAN</a:t>
            </a:r>
            <a:r>
              <a:rPr lang="zh-CN" altLang="en-US" dirty="0">
                <a:solidFill>
                  <a:srgbClr val="4D4D4D"/>
                </a:solidFill>
                <a:ea typeface="仿宋_GB2312" pitchFamily="49" charset="-122"/>
              </a:rPr>
              <a:t>、</a:t>
            </a:r>
            <a:r>
              <a:rPr lang="en-US" altLang="zh-CN" dirty="0" err="1">
                <a:solidFill>
                  <a:srgbClr val="4D4D4D"/>
                </a:solidFill>
                <a:ea typeface="仿宋_GB2312" pitchFamily="49" charset="-122"/>
              </a:rPr>
              <a:t>WaveFront</a:t>
            </a:r>
            <a:r>
              <a:rPr lang="zh-CN" altLang="en-US" dirty="0">
                <a:solidFill>
                  <a:srgbClr val="4D4D4D"/>
                </a:solidFill>
                <a:ea typeface="仿宋_GB2312" pitchFamily="49" charset="-122"/>
              </a:rPr>
              <a:t>、</a:t>
            </a:r>
            <a:r>
              <a:rPr lang="en-US" altLang="zh-CN" dirty="0" err="1">
                <a:solidFill>
                  <a:srgbClr val="4D4D4D"/>
                </a:solidFill>
                <a:ea typeface="仿宋_GB2312" pitchFamily="49" charset="-122"/>
              </a:rPr>
              <a:t>vROps</a:t>
            </a:r>
            <a:r>
              <a:rPr lang="zh-CN" altLang="en-US" dirty="0">
                <a:solidFill>
                  <a:srgbClr val="4D4D4D"/>
                </a:solidFill>
                <a:ea typeface="仿宋_GB2312" pitchFamily="49" charset="-122"/>
              </a:rPr>
              <a:t>的集成</a:t>
            </a:r>
            <a:endParaRPr lang="en-US" altLang="zh-CN" dirty="0">
              <a:solidFill>
                <a:srgbClr val="4D4D4D"/>
              </a:solidFill>
              <a:ea typeface="仿宋_GB2312" pitchFamily="49" charset="-122"/>
            </a:endParaRPr>
          </a:p>
          <a:p>
            <a:pPr algn="ctr">
              <a:lnSpc>
                <a:spcPct val="130000"/>
              </a:lnSpc>
              <a:buClr>
                <a:srgbClr val="008881"/>
              </a:buClr>
              <a:buFontTx/>
              <a:buNone/>
            </a:pPr>
            <a:endParaRPr lang="en-US" dirty="0" err="1" smtClean="0">
              <a:solidFill>
                <a:srgbClr val="4D4D4D"/>
              </a:solidFill>
            </a:endParaRPr>
          </a:p>
        </p:txBody>
      </p:sp>
      <p:sp>
        <p:nvSpPr>
          <p:cNvPr id="46" name="Title 45"/>
          <p:cNvSpPr>
            <a:spLocks noGrp="1"/>
          </p:cNvSpPr>
          <p:nvPr>
            <p:ph type="title"/>
          </p:nvPr>
        </p:nvSpPr>
        <p:spPr/>
        <p:txBody>
          <a:bodyPr/>
          <a:lstStyle/>
          <a:p>
            <a:endParaRPr lang="en-US"/>
          </a:p>
        </p:txBody>
      </p:sp>
    </p:spTree>
    <p:extLst>
      <p:ext uri="{BB962C8B-B14F-4D97-AF65-F5344CB8AC3E}">
        <p14:creationId xmlns:p14="http://schemas.microsoft.com/office/powerpoint/2010/main" val="1788474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Competitors</a:t>
            </a:r>
            <a:endParaRPr lang="en-US" dirty="0"/>
          </a:p>
        </p:txBody>
      </p:sp>
    </p:spTree>
    <p:extLst>
      <p:ext uri="{BB962C8B-B14F-4D97-AF65-F5344CB8AC3E}">
        <p14:creationId xmlns:p14="http://schemas.microsoft.com/office/powerpoint/2010/main" val="13749893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和业界其</a:t>
            </a:r>
            <a:r>
              <a:rPr lang="zh-CN" altLang="en-US" sz="2400" b="0" dirty="0">
                <a:solidFill>
                  <a:schemeClr val="tx1"/>
                </a:solidFill>
              </a:rPr>
              <a:t>他</a:t>
            </a:r>
            <a:r>
              <a:rPr lang="en-US" altLang="zh-CN" sz="2400" b="0" dirty="0">
                <a:solidFill>
                  <a:schemeClr val="tx1"/>
                </a:solidFill>
              </a:rPr>
              <a:t>K8S</a:t>
            </a:r>
            <a:r>
              <a:rPr lang="zh-CN" altLang="en-US" sz="2400" b="0" dirty="0">
                <a:solidFill>
                  <a:schemeClr val="tx1"/>
                </a:solidFill>
              </a:rPr>
              <a:t>方案的区别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200" dirty="0"/>
              <a:t>唯一有Google合作和支持的商业软件，Google唯一支持的商业版K8s</a:t>
            </a:r>
          </a:p>
          <a:p>
            <a:pPr marL="171450" indent="-171450"/>
            <a:r>
              <a:rPr lang="en-US" sz="1200" dirty="0"/>
              <a:t>纯开源K8s，对K8s没有任何定制和分支扩展，随时升级最新K8s</a:t>
            </a:r>
          </a:p>
          <a:p>
            <a:pPr marL="171450" indent="-171450"/>
            <a:r>
              <a:rPr lang="en-US" sz="1200" dirty="0" err="1"/>
              <a:t>和Google公有云的工作负荷可以流动，也是Google支持PKS的原因</a:t>
            </a:r>
            <a:endParaRPr lang="en-US" sz="1200" dirty="0"/>
          </a:p>
          <a:p>
            <a:pPr marL="171450" indent="-171450"/>
            <a:r>
              <a:rPr lang="en-US" sz="1200" dirty="0"/>
              <a:t>和Google一起解决K8s的痛点问题，实现K8s的商业版</a:t>
            </a:r>
          </a:p>
          <a:p>
            <a:pPr marL="171450" indent="-171450"/>
            <a:r>
              <a:rPr lang="en-US" sz="1200" dirty="0" err="1"/>
              <a:t>针对企业级商用环境下VMWare</a:t>
            </a:r>
            <a:r>
              <a:rPr lang="en-US" sz="1200" dirty="0"/>
              <a:t> </a:t>
            </a:r>
            <a:r>
              <a:rPr lang="en-US" sz="1200" dirty="0" err="1"/>
              <a:t>成为主流，集成VMWare成熟的IaaS技术，包括VSAN和NSX</a:t>
            </a:r>
            <a:endParaRPr lang="en-US" sz="1200" dirty="0"/>
          </a:p>
          <a:p>
            <a:pPr marL="171450" indent="-171450"/>
            <a:r>
              <a:rPr lang="en-US" sz="1200" dirty="0" err="1"/>
              <a:t>PKS提供了简单的自动化安装部署运维工具，而且对不同的云是一致的</a:t>
            </a:r>
            <a:endParaRPr lang="en-US" sz="1200" dirty="0"/>
          </a:p>
          <a:p>
            <a:pPr marL="171450" indent="-171450"/>
            <a:r>
              <a:rPr lang="en-US" sz="1200" dirty="0"/>
              <a:t>开发人员可以按需生成K8s集群，快速供应K8s的开发、测试、沙箱环境。无需运维人员参与</a:t>
            </a:r>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其他K8S方案</a:t>
            </a:r>
            <a:endParaRPr lang="en" sz="1600" b="1" dirty="0">
              <a:solidFill>
                <a:schemeClr val="lt2"/>
              </a:solidFill>
            </a:endParaRPr>
          </a:p>
          <a:p>
            <a:pPr marL="285750" indent="-285750"/>
            <a:r>
              <a:rPr lang="en-US" sz="1200" dirty="0" err="1"/>
              <a:t>自己定制开发，Google仅限于开源</a:t>
            </a:r>
            <a:endParaRPr lang="en-US" sz="1200" dirty="0"/>
          </a:p>
          <a:p>
            <a:pPr marL="285750" indent="-285750"/>
            <a:r>
              <a:rPr lang="en-US" sz="1200" dirty="0"/>
              <a:t>一般都是K8s的分支和定制，同步升级K8s困难,因为定制要和新版K8s合并</a:t>
            </a:r>
          </a:p>
          <a:p>
            <a:pPr marL="285750" indent="-285750"/>
            <a:r>
              <a:rPr lang="en-US" sz="1200" dirty="0"/>
              <a:t>私有云的K8s上的工作负荷(应用、服务等)要迁移到公有云的K8s，需要更新应用或配置，无法无缝迁移。</a:t>
            </a:r>
          </a:p>
          <a:p>
            <a:pPr marL="285750" indent="-285750"/>
            <a:r>
              <a:rPr lang="en-US" sz="1200" dirty="0"/>
              <a:t>对K8s的商业化定制难以全部被K8s社区接受,面临合并问题(OS对K8s有定制)</a:t>
            </a:r>
          </a:p>
          <a:p>
            <a:pPr marL="285750" indent="-285750"/>
            <a:r>
              <a:rPr lang="en-US" sz="1200" dirty="0"/>
              <a:t>全部基于开源，对商业级的成熟度和可用性还有差距</a:t>
            </a:r>
          </a:p>
          <a:p>
            <a:pPr marL="285750" indent="-285750"/>
            <a:r>
              <a:rPr lang="en-US" sz="1200" dirty="0"/>
              <a:t>其他的K8s部署还没有全自动化，还没有做到跨云的一致性。</a:t>
            </a:r>
          </a:p>
          <a:p>
            <a:pPr marL="285750" indent="-285750"/>
            <a:r>
              <a:rPr lang="en-US" sz="1200" dirty="0"/>
              <a:t>部署K8s还需要运维人员来实施</a:t>
            </a:r>
          </a:p>
        </p:txBody>
      </p:sp>
    </p:spTree>
    <p:extLst>
      <p:ext uri="{BB962C8B-B14F-4D97-AF65-F5344CB8AC3E}">
        <p14:creationId xmlns:p14="http://schemas.microsoft.com/office/powerpoint/2010/main" val="362789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err="1" smtClean="0">
                <a:solidFill>
                  <a:schemeClr val="tx1"/>
                </a:solidFill>
              </a:rPr>
              <a:t>OpenShift</a:t>
            </a:r>
            <a:r>
              <a:rPr lang="zh-CN" altLang="en-US" sz="2400" b="0" dirty="0" smtClean="0">
                <a:solidFill>
                  <a:schemeClr val="tx1"/>
                </a:solidFill>
              </a:rPr>
              <a:t>的对比</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171450" indent="-171450"/>
            <a:r>
              <a:rPr lang="en-US" sz="1100" dirty="0"/>
              <a:t>PKS是基于纯开源K8s，对K8s没有任何定制和分支扩展，随时升级最新K8s</a:t>
            </a:r>
          </a:p>
          <a:p>
            <a:pPr marL="171450" indent="-171450"/>
            <a:r>
              <a:rPr lang="en-US" sz="1100" dirty="0"/>
              <a:t>由于是纯原生K8s，PKS可以随时升级K8s</a:t>
            </a:r>
          </a:p>
          <a:p>
            <a:pPr marL="171450" indent="-171450"/>
            <a:r>
              <a:rPr lang="en-US" sz="1100" dirty="0"/>
              <a:t>K8s有强大的社区和生态</a:t>
            </a:r>
          </a:p>
          <a:p>
            <a:pPr marL="171450" indent="-171450"/>
            <a:r>
              <a:rPr lang="en-US" sz="1100" dirty="0"/>
              <a:t>K8s的功能越来越完善，而且有强大的生态</a:t>
            </a:r>
          </a:p>
          <a:p>
            <a:pPr marL="171450" indent="-171450"/>
            <a:r>
              <a:rPr lang="en-US" sz="1100" dirty="0"/>
              <a:t>PKS和K8s是松耦合，所以可以充分利用K8s的生态和各种插件</a:t>
            </a:r>
          </a:p>
          <a:p>
            <a:pPr marL="171450" indent="-171450"/>
            <a:r>
              <a:rPr lang="en-US" sz="1100" dirty="0"/>
              <a:t>PKS是全松耦合架构，和K8s、和VMWare的产品和Pivotal的产品都是松耦合，易于集成生态。</a:t>
            </a:r>
          </a:p>
          <a:p>
            <a:pPr>
              <a:buNone/>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err="1" smtClean="0">
                <a:solidFill>
                  <a:schemeClr val="lt2"/>
                </a:solidFill>
              </a:rPr>
              <a:t>OpenShift</a:t>
            </a:r>
            <a:endParaRPr lang="en" sz="1400" b="1" dirty="0">
              <a:solidFill>
                <a:schemeClr val="lt2"/>
              </a:solidFill>
            </a:endParaRPr>
          </a:p>
          <a:p>
            <a:pPr marL="171450" indent="-171450"/>
            <a:r>
              <a:rPr lang="en-US" sz="1100" dirty="0"/>
              <a:t>OpenShift是K8s的分支和定制，做了大量的定制，包括安全性和各种集成</a:t>
            </a:r>
          </a:p>
          <a:p>
            <a:pPr marL="171450" indent="-171450"/>
            <a:r>
              <a:rPr lang="en-US" sz="1100" dirty="0"/>
              <a:t>OpenShift无法及时升级K8s，需要OpenShift把最新的K8s集成到OpenShift中去，这样导致OpenShift往往会比K8s晚一个大版本。</a:t>
            </a:r>
          </a:p>
          <a:p>
            <a:pPr marL="171450" indent="-171450"/>
            <a:r>
              <a:rPr lang="en-US" sz="1100" dirty="0"/>
              <a:t>OpenShift有自己的开源社区和生态，提供自己模块的API，其生态远远无法和K8s的生态相比</a:t>
            </a:r>
          </a:p>
          <a:p>
            <a:pPr marL="171450" indent="-171450"/>
            <a:r>
              <a:rPr lang="en-US" sz="1100" dirty="0"/>
              <a:t>OpenShift对K8s的有些定制被证明是无效的，因为在后续的K8s版本中就提供了，比如Web Console。比如监控K8s是prometheus，而OS是Hawkular</a:t>
            </a:r>
          </a:p>
          <a:p>
            <a:pPr marL="171450" indent="-171450"/>
            <a:r>
              <a:rPr lang="en-US" sz="1100" dirty="0"/>
              <a:t>OS是把K8s深度耦合在里面，而且用自己的布局替代K8s部件，和K8s的生态越来越远，比如用OS对K8s的定制包括：用户权限、项目管理、CICD、监控、日志、存储、网络SDN、WebConsole、应用模板、等。</a:t>
            </a:r>
          </a:p>
          <a:p>
            <a:pPr marL="171450" indent="-171450"/>
            <a:r>
              <a:rPr lang="en-US" sz="1100" dirty="0"/>
              <a:t>Openshift是一个紧耦合架构，对K8s做了大量定制，再集成了大量的功能模块。要跟上生态的发展有困难</a:t>
            </a:r>
            <a:r>
              <a:rPr lang="en-US" sz="1100" dirty="0" smtClean="0"/>
              <a:t>。</a:t>
            </a:r>
            <a:endParaRPr lang="en-US" sz="1100" dirty="0"/>
          </a:p>
        </p:txBody>
      </p:sp>
    </p:spTree>
    <p:extLst>
      <p:ext uri="{BB962C8B-B14F-4D97-AF65-F5344CB8AC3E}">
        <p14:creationId xmlns:p14="http://schemas.microsoft.com/office/powerpoint/2010/main" val="1333760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PKS with / </a:t>
            </a:r>
            <a:r>
              <a:rPr lang="en-US" dirty="0" err="1" smtClean="0"/>
              <a:t>vs</a:t>
            </a:r>
            <a:r>
              <a:rPr lang="en-US" dirty="0" smtClean="0"/>
              <a:t> PAS</a:t>
            </a:r>
            <a:endParaRPr lang="en-US" dirty="0"/>
          </a:p>
        </p:txBody>
      </p:sp>
    </p:spTree>
    <p:extLst>
      <p:ext uri="{BB962C8B-B14F-4D97-AF65-F5344CB8AC3E}">
        <p14:creationId xmlns:p14="http://schemas.microsoft.com/office/powerpoint/2010/main" val="11301587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r>
              <a:rPr lang="en-US" altLang="zh-CN" sz="2400" b="0" dirty="0" smtClean="0">
                <a:solidFill>
                  <a:schemeClr val="tx1"/>
                </a:solidFill>
              </a:rPr>
              <a:t>PKS</a:t>
            </a:r>
            <a:r>
              <a:rPr lang="zh-CN" altLang="en-US" sz="2400" b="0" dirty="0" smtClean="0">
                <a:solidFill>
                  <a:schemeClr val="tx1"/>
                </a:solidFill>
              </a:rPr>
              <a:t>和</a:t>
            </a:r>
            <a:r>
              <a:rPr lang="en-US" altLang="zh-CN" sz="2400" b="0" dirty="0" smtClean="0">
                <a:solidFill>
                  <a:schemeClr val="tx1"/>
                </a:solidFill>
              </a:rPr>
              <a:t>PAS</a:t>
            </a:r>
            <a:r>
              <a:rPr lang="zh-CN" altLang="en-US" sz="2400" b="0" dirty="0" smtClean="0">
                <a:solidFill>
                  <a:schemeClr val="tx1"/>
                </a:solidFill>
              </a:rPr>
              <a:t>的适用场景区别</a:t>
            </a:r>
            <a:endParaRPr lang="en-US" sz="2400" b="0" dirty="0">
              <a:solidFill>
                <a:schemeClr val="tx1"/>
              </a:solidFill>
            </a:endParaRPr>
          </a:p>
        </p:txBody>
      </p:sp>
      <p:sp>
        <p:nvSpPr>
          <p:cNvPr id="253" name="Shape 253"/>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PKS</a:t>
            </a:r>
            <a:endParaRPr lang="en" sz="1600" b="1" dirty="0">
              <a:solidFill>
                <a:schemeClr val="lt2"/>
              </a:solidFill>
            </a:endParaRPr>
          </a:p>
          <a:p>
            <a:pPr marL="285750" indent="-285750">
              <a:buFont typeface="Arial"/>
              <a:buChar char="•"/>
            </a:pPr>
            <a:r>
              <a:rPr lang="en-US" sz="1400" dirty="0"/>
              <a:t>应用需要多端口的</a:t>
            </a:r>
          </a:p>
          <a:p>
            <a:pPr marL="285750" indent="-285750">
              <a:buFont typeface="Arial"/>
              <a:buChar char="•"/>
            </a:pPr>
            <a:r>
              <a:rPr lang="en-US" sz="1400" dirty="0" err="1"/>
              <a:t>服务可以部署在PKS上</a:t>
            </a:r>
            <a:endParaRPr lang="en-US" sz="1400" dirty="0"/>
          </a:p>
          <a:p>
            <a:pPr marL="285750" indent="-285750">
              <a:buFont typeface="Arial"/>
              <a:buChar char="•"/>
            </a:pPr>
            <a:r>
              <a:rPr lang="en-US" sz="1400" dirty="0" err="1"/>
              <a:t>已经打包了Docker镜像的应用</a:t>
            </a:r>
            <a:endParaRPr lang="en-US" sz="1400" dirty="0"/>
          </a:p>
          <a:p>
            <a:pPr marL="285750" indent="-285750">
              <a:buFont typeface="Arial"/>
              <a:buChar char="•"/>
            </a:pPr>
            <a:r>
              <a:rPr lang="en-US" sz="1400" dirty="0"/>
              <a:t>数据类型的应用</a:t>
            </a:r>
          </a:p>
          <a:p>
            <a:pPr marL="285750" indent="-285750">
              <a:buFont typeface="Arial"/>
              <a:buChar char="•"/>
            </a:pPr>
            <a:r>
              <a:rPr lang="en-US" sz="1400" dirty="0" err="1"/>
              <a:t>Buildpack定制比较复杂的应用</a:t>
            </a:r>
            <a:endParaRPr lang="en-US" sz="1400" dirty="0"/>
          </a:p>
          <a:p>
            <a:pPr marL="285750" indent="-285750">
              <a:buFont typeface="Arial"/>
              <a:buChar char="•"/>
            </a:pPr>
            <a:r>
              <a:rPr lang="en-US" sz="1400" dirty="0"/>
              <a:t>有共置和编排要求的应用</a:t>
            </a:r>
          </a:p>
          <a:p>
            <a:pPr marL="285750" indent="-285750">
              <a:buFont typeface="Arial"/>
              <a:buChar char="•"/>
            </a:pPr>
            <a:r>
              <a:rPr lang="en-US" sz="1400" dirty="0"/>
              <a:t>有存储要求、持久化要求的</a:t>
            </a:r>
            <a:r>
              <a:rPr lang="en-US" sz="1400" dirty="0" smtClean="0"/>
              <a:t>应用</a:t>
            </a:r>
            <a:endParaRPr lang="en-US" sz="1400" dirty="0"/>
          </a:p>
          <a:p>
            <a:pPr marL="171450" indent="-171450">
              <a:buFont typeface="Arial"/>
              <a:buChar char="•"/>
            </a:pPr>
            <a:endParaRPr lang="en-US" sz="1200" dirty="0"/>
          </a:p>
        </p:txBody>
      </p:sp>
      <p:sp>
        <p:nvSpPr>
          <p:cNvPr id="254" name="Shape 254"/>
          <p:cNvSpPr txBox="1">
            <a:spLocks noGrp="1"/>
          </p:cNvSpPr>
          <p:nvPr>
            <p:ph type="body" idx="2"/>
          </p:nvPr>
        </p:nvSpPr>
        <p:spPr>
          <a:xfrm>
            <a:off x="4750000" y="900400"/>
            <a:ext cx="4112100" cy="3769500"/>
          </a:xfrm>
          <a:prstGeom prst="rect">
            <a:avLst/>
          </a:prstGeom>
        </p:spPr>
        <p:txBody>
          <a:bodyPr wrap="square" lIns="91425" tIns="91425" rIns="91425" bIns="91425" anchor="t" anchorCtr="0">
            <a:noAutofit/>
          </a:bodyPr>
          <a:lstStyle/>
          <a:p>
            <a:pPr>
              <a:buClr>
                <a:schemeClr val="folHlink"/>
              </a:buClr>
              <a:buSzPct val="68750"/>
              <a:buNone/>
            </a:pPr>
            <a:r>
              <a:rPr lang="en-US" sz="1600" b="1" dirty="0" smtClean="0">
                <a:solidFill>
                  <a:schemeClr val="lt2"/>
                </a:solidFill>
              </a:rPr>
              <a:t>PAS</a:t>
            </a:r>
          </a:p>
          <a:p>
            <a:pPr marL="285750" indent="-285750">
              <a:buFont typeface="Arial"/>
              <a:buChar char="•"/>
            </a:pPr>
            <a:r>
              <a:rPr lang="en-US" altLang="zh-CN" sz="1400" dirty="0" smtClean="0"/>
              <a:t>Spring</a:t>
            </a:r>
            <a:r>
              <a:rPr lang="zh-CN" altLang="en-US" sz="1400" dirty="0" smtClean="0"/>
              <a:t>架构的应用</a:t>
            </a:r>
            <a:endParaRPr lang="en-US" altLang="zh-CN" sz="1400" dirty="0" smtClean="0"/>
          </a:p>
          <a:p>
            <a:pPr marL="285750" indent="-285750">
              <a:buFont typeface="Arial"/>
              <a:buChar char="•"/>
            </a:pPr>
            <a:r>
              <a:rPr lang="zh-CN" altLang="en-US" sz="1400" dirty="0" smtClean="0"/>
              <a:t>微服务架构的应用</a:t>
            </a:r>
            <a:endParaRPr lang="en-US" altLang="zh-CN" sz="1400" dirty="0" smtClean="0"/>
          </a:p>
          <a:p>
            <a:pPr marL="285750" indent="-285750">
              <a:buFont typeface="Arial"/>
              <a:buChar char="•"/>
            </a:pPr>
            <a:r>
              <a:rPr lang="zh-CN" altLang="en-US" sz="1400" dirty="0" smtClean="0"/>
              <a:t>云原生应用</a:t>
            </a:r>
            <a:endParaRPr lang="en-US" altLang="zh-CN" sz="1400" dirty="0" smtClean="0"/>
          </a:p>
          <a:p>
            <a:pPr marL="285750" indent="-285750">
              <a:buFont typeface="Arial"/>
              <a:buChar char="•"/>
            </a:pPr>
            <a:r>
              <a:rPr lang="zh-CN" altLang="en-US" sz="1400" dirty="0" smtClean="0"/>
              <a:t>符合十二要素的应用</a:t>
            </a:r>
            <a:endParaRPr lang="en-US" altLang="zh-CN" sz="1400" dirty="0" smtClean="0"/>
          </a:p>
          <a:p>
            <a:pPr marL="285750" indent="-285750">
              <a:buFont typeface="Arial"/>
              <a:buChar char="•"/>
            </a:pPr>
            <a:r>
              <a:rPr lang="zh-CN" altLang="en-US" sz="1400" dirty="0" smtClean="0"/>
              <a:t>新应用实现</a:t>
            </a:r>
            <a:endParaRPr lang="en-US" sz="1400" dirty="0"/>
          </a:p>
        </p:txBody>
      </p:sp>
    </p:spTree>
    <p:extLst>
      <p:ext uri="{BB962C8B-B14F-4D97-AF65-F5344CB8AC3E}">
        <p14:creationId xmlns:p14="http://schemas.microsoft.com/office/powerpoint/2010/main" val="25331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Shape 2218"/>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a:t>
            </a:r>
            <a:r>
              <a:rPr lang="zh-CN" altLang="en-US" b="0" dirty="0" smtClean="0"/>
              <a:t>和</a:t>
            </a:r>
            <a:r>
              <a:rPr lang="en-US" altLang="zh-CN" b="0" dirty="0" smtClean="0"/>
              <a:t>PKS</a:t>
            </a:r>
            <a:r>
              <a:rPr lang="zh-CN" altLang="en-US" b="0" dirty="0" smtClean="0"/>
              <a:t>的集成架构</a:t>
            </a:r>
            <a:endParaRPr lang="en" b="0" dirty="0"/>
          </a:p>
        </p:txBody>
      </p:sp>
      <p:sp>
        <p:nvSpPr>
          <p:cNvPr id="2219" name="Shape 2219"/>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algn="ctr">
              <a:buClrTx/>
              <a:buFontTx/>
              <a:buNone/>
            </a:pPr>
            <a:endParaRPr sz="1200">
              <a:solidFill>
                <a:srgbClr val="00253E"/>
              </a:solidFill>
              <a:latin typeface="Proxima Nova"/>
              <a:ea typeface="Proxima Nova"/>
              <a:cs typeface="Proxima Nova"/>
              <a:sym typeface="Proxima Nova"/>
            </a:endParaRPr>
          </a:p>
        </p:txBody>
      </p:sp>
      <p:sp>
        <p:nvSpPr>
          <p:cNvPr id="2220" name="Shape 2220"/>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21" name="Shape 2221"/>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algn="ctr">
              <a:buClrTx/>
              <a:buSzPct val="25000"/>
              <a:buFontTx/>
              <a:buNone/>
            </a:pPr>
            <a:r>
              <a:rPr lang="en" sz="1100">
                <a:solidFill>
                  <a:srgbClr val="FFFFFF"/>
                </a:solidFill>
                <a:latin typeface="Proxima Nova"/>
                <a:ea typeface="Proxima Nova"/>
                <a:cs typeface="Proxima Nova"/>
                <a:sym typeface="Proxima Nova"/>
              </a:rPr>
              <a:t>BOSH</a:t>
            </a:r>
          </a:p>
        </p:txBody>
      </p:sp>
      <p:grpSp>
        <p:nvGrpSpPr>
          <p:cNvPr id="2222" name="Shape 2222"/>
          <p:cNvGrpSpPr/>
          <p:nvPr/>
        </p:nvGrpSpPr>
        <p:grpSpPr>
          <a:xfrm>
            <a:off x="6113532" y="1545455"/>
            <a:ext cx="1670596" cy="362136"/>
            <a:chOff x="238125" y="2073750"/>
            <a:chExt cx="7142350" cy="1548250"/>
          </a:xfrm>
        </p:grpSpPr>
        <p:sp>
          <p:nvSpPr>
            <p:cNvPr id="2223" name="Shape 2223"/>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4" name="Shape 2224"/>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5" name="Shape 2225"/>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26" name="Shape 2226"/>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227" name="Shape 2227"/>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a:buClrTx/>
                <a:buFontTx/>
                <a:buNone/>
              </a:pPr>
              <a:endParaRPr/>
            </a:p>
          </p:txBody>
        </p:sp>
        <p:sp>
          <p:nvSpPr>
            <p:cNvPr id="2228" name="Shape 2228"/>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a:buClrTx/>
                <a:buFontTx/>
                <a:buNone/>
              </a:pPr>
              <a:endParaRPr/>
            </a:p>
          </p:txBody>
        </p:sp>
        <p:sp>
          <p:nvSpPr>
            <p:cNvPr id="2229" name="Shape 2229"/>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0" name="Shape 2230"/>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1" name="Shape 2231"/>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2" name="Shape 2232"/>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3" name="Shape 2233"/>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4" name="Shape 2234"/>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5" name="Shape 2235"/>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6" name="Shape 2236"/>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7" name="Shape 2237"/>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8" name="Shape 2238"/>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39" name="Shape 2239"/>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0" name="Shape 2240"/>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1" name="Shape 2241"/>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2" name="Shape 2242"/>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3" name="Shape 2243"/>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4" name="Shape 2244"/>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5" name="Shape 2245"/>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6" name="Shape 2246"/>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7" name="Shape 2247"/>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8" name="Shape 2248"/>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49" name="Shape 2249"/>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0" name="Shape 2250"/>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1" name="Shape 2251"/>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52" name="Shape 2252"/>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sp>
        <p:nvSpPr>
          <p:cNvPr id="2253" name="Shape 2253"/>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54" name="Shape 2254"/>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255" name="Shape 2255"/>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algn="ctr">
              <a:buClrTx/>
              <a:buSzPct val="25000"/>
              <a:buFontTx/>
              <a:buNone/>
            </a:pPr>
            <a:r>
              <a:rPr lang="en" sz="800">
                <a:solidFill>
                  <a:srgbClr val="FFFFFF"/>
                </a:solidFill>
                <a:latin typeface="Proxima Nova"/>
                <a:ea typeface="Proxima Nova"/>
                <a:cs typeface="Proxima Nova"/>
                <a:sym typeface="Proxima Nova"/>
              </a:rPr>
              <a:t>Other</a:t>
            </a:r>
          </a:p>
          <a:p>
            <a:pPr algn="ctr">
              <a:buClrTx/>
              <a:buSzPct val="25000"/>
              <a:buFontTx/>
              <a:buNone/>
            </a:pPr>
            <a:r>
              <a:rPr lang="en" sz="800">
                <a:solidFill>
                  <a:srgbClr val="FFFFFF"/>
                </a:solidFill>
                <a:latin typeface="Proxima Nova"/>
                <a:ea typeface="Proxima Nova"/>
                <a:cs typeface="Proxima Nova"/>
                <a:sym typeface="Proxima Nova"/>
              </a:rPr>
              <a:t>Broker</a:t>
            </a:r>
          </a:p>
          <a:p>
            <a:pPr algn="ctr">
              <a:buClrTx/>
              <a:buSzPct val="25000"/>
              <a:buFontTx/>
              <a:buNone/>
            </a:pPr>
            <a:r>
              <a:rPr lang="en" sz="800">
                <a:solidFill>
                  <a:srgbClr val="FFFFFF"/>
                </a:solidFill>
                <a:latin typeface="Proxima Nova"/>
                <a:ea typeface="Proxima Nova"/>
                <a:cs typeface="Proxima Nova"/>
                <a:sym typeface="Proxima Nova"/>
              </a:rPr>
              <a:t>Services</a:t>
            </a:r>
          </a:p>
        </p:txBody>
      </p:sp>
      <p:sp>
        <p:nvSpPr>
          <p:cNvPr id="2256" name="Shape 2256"/>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Platform Services</a:t>
            </a:r>
          </a:p>
        </p:txBody>
      </p:sp>
      <p:sp>
        <p:nvSpPr>
          <p:cNvPr id="2257" name="Shape 2257"/>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Logging</a:t>
            </a:r>
          </a:p>
        </p:txBody>
      </p:sp>
      <p:sp>
        <p:nvSpPr>
          <p:cNvPr id="2258" name="Shape 2258"/>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Metrics</a:t>
            </a:r>
          </a:p>
        </p:txBody>
      </p:sp>
      <p:sp>
        <p:nvSpPr>
          <p:cNvPr id="2259" name="Shape 2259"/>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Monitoring</a:t>
            </a:r>
          </a:p>
        </p:txBody>
      </p:sp>
      <p:sp>
        <p:nvSpPr>
          <p:cNvPr id="2260" name="Shape 2260"/>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Pivotal Application Service (PAS)</a:t>
            </a:r>
          </a:p>
        </p:txBody>
      </p:sp>
      <p:grpSp>
        <p:nvGrpSpPr>
          <p:cNvPr id="2261" name="Shape 2261"/>
          <p:cNvGrpSpPr/>
          <p:nvPr/>
        </p:nvGrpSpPr>
        <p:grpSpPr>
          <a:xfrm>
            <a:off x="1126946" y="1868847"/>
            <a:ext cx="1137753" cy="981480"/>
            <a:chOff x="1155106" y="2039153"/>
            <a:chExt cx="1063122" cy="781060"/>
          </a:xfrm>
        </p:grpSpPr>
        <p:sp>
          <p:nvSpPr>
            <p:cNvPr id="2262" name="Shape 2262"/>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3" name="Shape 226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4" name="Shape 226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Application</a:t>
              </a:r>
            </a:p>
          </p:txBody>
        </p:sp>
      </p:grpSp>
      <p:grpSp>
        <p:nvGrpSpPr>
          <p:cNvPr id="2265" name="Shape 2265"/>
          <p:cNvGrpSpPr/>
          <p:nvPr/>
        </p:nvGrpSpPr>
        <p:grpSpPr>
          <a:xfrm>
            <a:off x="2650405" y="1868847"/>
            <a:ext cx="1137753" cy="981480"/>
            <a:chOff x="1155106" y="2039153"/>
            <a:chExt cx="1063122" cy="781060"/>
          </a:xfrm>
        </p:grpSpPr>
        <p:sp>
          <p:nvSpPr>
            <p:cNvPr id="2266" name="Shape 2266"/>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7" name="Shape 2267"/>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268" name="Shape 2268"/>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Application</a:t>
              </a:r>
            </a:p>
          </p:txBody>
        </p:sp>
      </p:grpSp>
      <p:grpSp>
        <p:nvGrpSpPr>
          <p:cNvPr id="2269" name="Shape 2269"/>
          <p:cNvGrpSpPr/>
          <p:nvPr/>
        </p:nvGrpSpPr>
        <p:grpSpPr>
          <a:xfrm>
            <a:off x="721068" y="913417"/>
            <a:ext cx="1391059" cy="294148"/>
            <a:chOff x="1543300" y="2347675"/>
            <a:chExt cx="4661725" cy="985750"/>
          </a:xfrm>
        </p:grpSpPr>
        <p:sp>
          <p:nvSpPr>
            <p:cNvPr id="2270" name="Shape 2270"/>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71" name="Shape 2271"/>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272" name="Shape 2272"/>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273" name="Shape 2273"/>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4" name="Shape 2274"/>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5" name="Shape 2275"/>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6" name="Shape 2276"/>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7" name="Shape 2277"/>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8" name="Shape 2278"/>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79" name="Shape 2279"/>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0" name="Shape 2280"/>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1" name="Shape 2281"/>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2" name="Shape 2282"/>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3" name="Shape 2283"/>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4" name="Shape 2284"/>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5" name="Shape 2285"/>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6" name="Shape 2286"/>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7" name="Shape 2287"/>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8" name="Shape 2288"/>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89" name="Shape 2289"/>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0" name="Shape 2290"/>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1" name="Shape 2291"/>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292" name="Shape 2292"/>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cxnSp>
        <p:nvCxnSpPr>
          <p:cNvPr id="2293" name="Shape 2293"/>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4" name="Shape 2294"/>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5" name="Shape 2295"/>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6" name="Shape 2296"/>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297" name="Shape 2297"/>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298" name="Shape 2298"/>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VMware</a:t>
            </a:r>
          </a:p>
        </p:txBody>
      </p:sp>
      <p:sp>
        <p:nvSpPr>
          <p:cNvPr id="2299" name="Shape 2299"/>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GCP</a:t>
            </a:r>
          </a:p>
        </p:txBody>
      </p:sp>
      <p:sp>
        <p:nvSpPr>
          <p:cNvPr id="2300" name="Shape 2300"/>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Azure</a:t>
            </a:r>
          </a:p>
        </p:txBody>
      </p:sp>
      <p:sp>
        <p:nvSpPr>
          <p:cNvPr id="2301" name="Shape 2301"/>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Openstack</a:t>
            </a:r>
          </a:p>
        </p:txBody>
      </p:sp>
      <p:sp>
        <p:nvSpPr>
          <p:cNvPr id="2302" name="Shape 2302"/>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600">
                <a:solidFill>
                  <a:srgbClr val="434343"/>
                </a:solidFill>
                <a:latin typeface="Proxima Nova"/>
                <a:ea typeface="Proxima Nova"/>
                <a:cs typeface="Proxima Nova"/>
                <a:sym typeface="Proxima Nova"/>
              </a:rPr>
              <a:t>AWS</a:t>
            </a:r>
          </a:p>
        </p:txBody>
      </p:sp>
      <p:grpSp>
        <p:nvGrpSpPr>
          <p:cNvPr id="2303" name="Shape 2303"/>
          <p:cNvGrpSpPr/>
          <p:nvPr/>
        </p:nvGrpSpPr>
        <p:grpSpPr>
          <a:xfrm>
            <a:off x="5004687" y="2057758"/>
            <a:ext cx="3366488" cy="1690283"/>
            <a:chOff x="5004687" y="2057758"/>
            <a:chExt cx="3366488" cy="1690283"/>
          </a:xfrm>
        </p:grpSpPr>
        <p:sp>
          <p:nvSpPr>
            <p:cNvPr id="2304" name="Shape 2304"/>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PKS Controller</a:t>
              </a:r>
            </a:p>
          </p:txBody>
        </p:sp>
        <p:grpSp>
          <p:nvGrpSpPr>
            <p:cNvPr id="2305" name="Shape 2305"/>
            <p:cNvGrpSpPr/>
            <p:nvPr/>
          </p:nvGrpSpPr>
          <p:grpSpPr>
            <a:xfrm>
              <a:off x="5472605" y="2057758"/>
              <a:ext cx="2898570" cy="1690283"/>
              <a:chOff x="5521275" y="1754951"/>
              <a:chExt cx="2898570" cy="1634071"/>
            </a:xfrm>
          </p:grpSpPr>
          <p:sp>
            <p:nvSpPr>
              <p:cNvPr id="2306" name="Shape 2306"/>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07" name="Shape 2307"/>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308" name="Shape 2308"/>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Harbor</a:t>
                </a:r>
              </a:p>
            </p:txBody>
          </p:sp>
          <p:sp>
            <p:nvSpPr>
              <p:cNvPr id="2309" name="Shape 2309"/>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NSX-T</a:t>
                </a:r>
              </a:p>
            </p:txBody>
          </p:sp>
          <p:sp>
            <p:nvSpPr>
              <p:cNvPr id="2310" name="Shape 2310"/>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FFFFFF"/>
                    </a:solidFill>
                    <a:latin typeface="Proxima Nova"/>
                    <a:ea typeface="Proxima Nova"/>
                    <a:cs typeface="Proxima Nova"/>
                    <a:sym typeface="Proxima Nova"/>
                  </a:rPr>
                  <a:t>Kubernetes</a:t>
                </a:r>
              </a:p>
            </p:txBody>
          </p:sp>
          <p:grpSp>
            <p:nvGrpSpPr>
              <p:cNvPr id="2311" name="Shape 2311"/>
              <p:cNvGrpSpPr/>
              <p:nvPr/>
            </p:nvGrpSpPr>
            <p:grpSpPr>
              <a:xfrm>
                <a:off x="5804941" y="2336058"/>
                <a:ext cx="1063125" cy="895370"/>
                <a:chOff x="5652542" y="2123435"/>
                <a:chExt cx="1408300" cy="954145"/>
              </a:xfrm>
            </p:grpSpPr>
            <p:sp>
              <p:nvSpPr>
                <p:cNvPr id="2312" name="Shape 2312"/>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313" name="Shape 2313"/>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314" name="Shape 2314"/>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900">
                      <a:solidFill>
                        <a:srgbClr val="FFFFFF"/>
                      </a:solidFill>
                      <a:latin typeface="Proxima Nova"/>
                      <a:ea typeface="Proxima Nova"/>
                      <a:cs typeface="Proxima Nova"/>
                      <a:sym typeface="Proxima Nova"/>
                    </a:rPr>
                    <a:t>K8s Cluster</a:t>
                  </a:r>
                </a:p>
              </p:txBody>
            </p:sp>
          </p:grpSp>
        </p:grpSp>
      </p:grpSp>
      <p:sp>
        <p:nvSpPr>
          <p:cNvPr id="2315" name="Shape 2315"/>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a:buClrTx/>
              <a:buFontTx/>
              <a:buNone/>
            </a:pPr>
            <a:endParaRPr/>
          </a:p>
        </p:txBody>
      </p:sp>
    </p:spTree>
    <p:extLst>
      <p:ext uri="{BB962C8B-B14F-4D97-AF65-F5344CB8AC3E}">
        <p14:creationId xmlns:p14="http://schemas.microsoft.com/office/powerpoint/2010/main" val="92281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Subtitle 2"/>
          <p:cNvSpPr>
            <a:spLocks noGrp="1"/>
          </p:cNvSpPr>
          <p:nvPr>
            <p:ph type="subTitle" idx="1"/>
          </p:nvPr>
        </p:nvSpPr>
        <p:spPr/>
        <p:txBody>
          <a:bodyPr/>
          <a:lstStyle/>
          <a:p>
            <a:r>
              <a:rPr lang="en-US" dirty="0" smtClean="0"/>
              <a:t>5 days journey, concepts + hands-on</a:t>
            </a:r>
            <a:endParaRPr lang="en-US" dirty="0"/>
          </a:p>
        </p:txBody>
      </p:sp>
      <p:sp>
        <p:nvSpPr>
          <p:cNvPr id="4" name="Text Placeholder 3"/>
          <p:cNvSpPr>
            <a:spLocks noGrp="1"/>
          </p:cNvSpPr>
          <p:nvPr>
            <p:ph type="body" idx="2"/>
          </p:nvPr>
        </p:nvSpPr>
        <p:spPr/>
        <p:txBody>
          <a:bodyPr/>
          <a:lstStyle/>
          <a:p>
            <a:pPr lvl="0" indent="-304800">
              <a:spcBef>
                <a:spcPts val="1000"/>
              </a:spcBef>
              <a:buSzPts val="1200"/>
              <a:buFont typeface="Proxima Nova"/>
              <a:buChar char="■"/>
            </a:pPr>
            <a:r>
              <a:rPr lang="en" sz="2400" dirty="0" smtClean="0">
                <a:solidFill>
                  <a:srgbClr val="1AB9A5"/>
                </a:solidFill>
              </a:rPr>
              <a:t>Day 1 </a:t>
            </a:r>
            <a:r>
              <a:rPr lang="mr-IN" sz="2400" dirty="0" smtClean="0">
                <a:solidFill>
                  <a:srgbClr val="1AB9A5"/>
                </a:solidFill>
              </a:rPr>
              <a:t>–</a:t>
            </a:r>
            <a:r>
              <a:rPr lang="en" sz="2400" dirty="0" smtClean="0">
                <a:solidFill>
                  <a:srgbClr val="1AB9A5"/>
                </a:solidFill>
              </a:rPr>
              <a:t> Ramp-up</a:t>
            </a:r>
          </a:p>
          <a:p>
            <a:pPr marL="609600" lvl="1" indent="0">
              <a:spcBef>
                <a:spcPts val="1000"/>
              </a:spcBef>
              <a:buSzPts val="1200"/>
              <a:buNone/>
            </a:pPr>
            <a:r>
              <a:rPr lang="x-none" sz="2000" dirty="0" smtClean="0"/>
              <a:t>Introduction of PKS</a:t>
            </a:r>
            <a:r>
              <a:rPr lang="x-none" sz="2000" dirty="0" smtClean="0"/>
              <a:t>, PAS, Kubernetes, Bosh, </a:t>
            </a:r>
            <a:r>
              <a:rPr lang="x-none" sz="2000" dirty="0" smtClean="0"/>
              <a:t>NSX-T</a:t>
            </a:r>
          </a:p>
          <a:p>
            <a:pPr marL="609600" lvl="1" indent="0">
              <a:spcBef>
                <a:spcPts val="1000"/>
              </a:spcBef>
              <a:buSzPts val="1200"/>
              <a:buNone/>
            </a:pPr>
            <a:r>
              <a:rPr lang="x-none" sz="2000" dirty="0" smtClean="0"/>
              <a:t>Installation and administration</a:t>
            </a:r>
            <a:endParaRPr lang="en-US" sz="2000" dirty="0" smtClean="0"/>
          </a:p>
          <a:p>
            <a:pPr indent="-304800">
              <a:spcBef>
                <a:spcPts val="1000"/>
              </a:spcBef>
              <a:buSzPts val="1200"/>
              <a:buFont typeface="Proxima Nova"/>
              <a:buChar char="■"/>
            </a:pPr>
            <a:r>
              <a:rPr lang="en-US" sz="2400" dirty="0" smtClean="0">
                <a:solidFill>
                  <a:srgbClr val="1AB9A5"/>
                </a:solidFill>
              </a:rPr>
              <a:t>Day 2</a:t>
            </a:r>
            <a:r>
              <a:rPr lang="x-none" sz="2400" dirty="0" smtClean="0">
                <a:solidFill>
                  <a:srgbClr val="1AB9A5"/>
                </a:solidFill>
              </a:rPr>
              <a:t>-</a:t>
            </a:r>
            <a:r>
              <a:rPr lang="en-US" sz="2400" dirty="0" smtClean="0">
                <a:solidFill>
                  <a:srgbClr val="1AB9A5"/>
                </a:solidFill>
              </a:rPr>
              <a:t>3 </a:t>
            </a:r>
            <a:r>
              <a:rPr lang="mr-IN" sz="2400" dirty="0" smtClean="0">
                <a:solidFill>
                  <a:srgbClr val="1AB9A5"/>
                </a:solidFill>
              </a:rPr>
              <a:t>–</a:t>
            </a:r>
            <a:r>
              <a:rPr lang="en-US" sz="2400" dirty="0" smtClean="0">
                <a:solidFill>
                  <a:srgbClr val="1AB9A5"/>
                </a:solidFill>
              </a:rPr>
              <a:t> Labs</a:t>
            </a:r>
          </a:p>
          <a:p>
            <a:pPr marL="609600" lvl="1" indent="0">
              <a:spcBef>
                <a:spcPts val="1000"/>
              </a:spcBef>
              <a:buSzPts val="1200"/>
              <a:buNone/>
            </a:pPr>
            <a:r>
              <a:rPr lang="x-none" sz="2000" dirty="0" smtClean="0"/>
              <a:t>Apps &amp; services on PKS</a:t>
            </a:r>
            <a:endParaRPr lang="en-US" sz="2000" dirty="0" smtClean="0"/>
          </a:p>
          <a:p>
            <a:pPr indent="-304800">
              <a:spcBef>
                <a:spcPts val="1000"/>
              </a:spcBef>
              <a:buSzPts val="1200"/>
              <a:buFont typeface="Proxima Nova"/>
              <a:buChar char="■"/>
            </a:pPr>
            <a:r>
              <a:rPr lang="en-US" sz="2400" dirty="0" smtClean="0">
                <a:solidFill>
                  <a:srgbClr val="1AB9A5"/>
                </a:solidFill>
              </a:rPr>
              <a:t>Day 4 </a:t>
            </a:r>
            <a:r>
              <a:rPr lang="mr-IN" sz="2400" dirty="0" smtClean="0">
                <a:solidFill>
                  <a:srgbClr val="1AB9A5"/>
                </a:solidFill>
              </a:rPr>
              <a:t>–</a:t>
            </a:r>
            <a:r>
              <a:rPr lang="en-US" sz="2400" dirty="0" smtClean="0">
                <a:solidFill>
                  <a:srgbClr val="1AB9A5"/>
                </a:solidFill>
              </a:rPr>
              <a:t> Labs (cont.)</a:t>
            </a:r>
          </a:p>
          <a:p>
            <a:pPr marL="609600" lvl="1" indent="0">
              <a:spcBef>
                <a:spcPts val="1000"/>
              </a:spcBef>
              <a:buSzPts val="1200"/>
              <a:buNone/>
            </a:pPr>
            <a:r>
              <a:rPr lang="en-US" sz="2000" dirty="0" smtClean="0"/>
              <a:t>Apps &amp; services on PKS and </a:t>
            </a:r>
            <a:r>
              <a:rPr lang="en-US" sz="2000" dirty="0" smtClean="0"/>
              <a:t>PAS</a:t>
            </a:r>
          </a:p>
          <a:p>
            <a:pPr indent="-304800">
              <a:spcBef>
                <a:spcPts val="1000"/>
              </a:spcBef>
              <a:buSzPts val="1200"/>
              <a:buFont typeface="Proxima Nova"/>
              <a:buChar char="■"/>
            </a:pPr>
            <a:r>
              <a:rPr lang="en-US" sz="2400" dirty="0" smtClean="0">
                <a:solidFill>
                  <a:srgbClr val="1AB9A5"/>
                </a:solidFill>
              </a:rPr>
              <a:t>Day 5 </a:t>
            </a:r>
            <a:r>
              <a:rPr lang="mr-IN" sz="2400" dirty="0" smtClean="0">
                <a:solidFill>
                  <a:srgbClr val="1AB9A5"/>
                </a:solidFill>
              </a:rPr>
              <a:t>– Recap &amp; </a:t>
            </a:r>
            <a:r>
              <a:rPr lang="en-US" sz="2400" dirty="0" smtClean="0">
                <a:solidFill>
                  <a:srgbClr val="1AB9A5"/>
                </a:solidFill>
                <a:latin typeface="Open Sans"/>
              </a:rPr>
              <a:t>Miscellaneous</a:t>
            </a:r>
            <a:endParaRPr lang="en-US" sz="2400" dirty="0" smtClean="0">
              <a:solidFill>
                <a:srgbClr val="1AB9A5"/>
              </a:solidFill>
            </a:endParaRPr>
          </a:p>
        </p:txBody>
      </p:sp>
    </p:spTree>
    <p:extLst>
      <p:ext uri="{BB962C8B-B14F-4D97-AF65-F5344CB8AC3E}">
        <p14:creationId xmlns:p14="http://schemas.microsoft.com/office/powerpoint/2010/main" val="41878644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p:nvPr/>
        </p:nvSpPr>
        <p:spPr>
          <a:xfrm>
            <a:off x="450500" y="781250"/>
            <a:ext cx="8235900" cy="3719100"/>
          </a:xfrm>
          <a:prstGeom prst="roundRect">
            <a:avLst>
              <a:gd name="adj" fmla="val 2152"/>
            </a:avLst>
          </a:prstGeom>
          <a:solidFill>
            <a:srgbClr val="CFD5DD"/>
          </a:solidFill>
          <a:ln>
            <a:noFill/>
          </a:ln>
        </p:spPr>
        <p:txBody>
          <a:bodyPr wrap="square" lIns="0" tIns="0" rIns="0" bIns="9125" anchor="ctr" anchorCtr="0">
            <a:noAutofit/>
          </a:bodyPr>
          <a:lstStyle/>
          <a:p>
            <a:pPr algn="ctr">
              <a:buClrTx/>
              <a:buFontTx/>
              <a:buNone/>
            </a:pPr>
            <a:endParaRPr sz="1200">
              <a:solidFill>
                <a:srgbClr val="00253E"/>
              </a:solidFill>
              <a:latin typeface="Proxima Nova"/>
              <a:ea typeface="Proxima Nova"/>
              <a:cs typeface="Proxima Nova"/>
              <a:sym typeface="Proxima Nova"/>
            </a:endParaRPr>
          </a:p>
        </p:txBody>
      </p:sp>
      <p:sp>
        <p:nvSpPr>
          <p:cNvPr id="2321" name="Shape 2321"/>
          <p:cNvSpPr/>
          <p:nvPr/>
        </p:nvSpPr>
        <p:spPr>
          <a:xfrm>
            <a:off x="4777925" y="1358950"/>
            <a:ext cx="3727800" cy="2505300"/>
          </a:xfrm>
          <a:prstGeom prst="roundRect">
            <a:avLst>
              <a:gd name="adj" fmla="val 1719"/>
            </a:avLst>
          </a:prstGeom>
          <a:solidFill>
            <a:srgbClr val="FFFFFF">
              <a:alpha val="56540"/>
            </a:srgbClr>
          </a:solidFill>
          <a:ln>
            <a:noFill/>
          </a:ln>
        </p:spPr>
        <p:txBody>
          <a:bodyPr wrap="square" lIns="0" tIns="0" rIns="0" bIns="9125" anchor="ctr"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22" name="Shape 2322"/>
          <p:cNvSpPr txBox="1">
            <a:spLocks noGrp="1"/>
          </p:cNvSpPr>
          <p:nvPr>
            <p:ph type="title"/>
          </p:nvPr>
        </p:nvSpPr>
        <p:spPr>
          <a:xfrm>
            <a:off x="253550" y="151275"/>
            <a:ext cx="8663100" cy="557700"/>
          </a:xfrm>
          <a:prstGeom prst="rect">
            <a:avLst/>
          </a:prstGeom>
        </p:spPr>
        <p:txBody>
          <a:bodyPr wrap="square" lIns="91425" tIns="91425" rIns="91425" bIns="91425" anchor="t" anchorCtr="0">
            <a:noAutofit/>
          </a:bodyPr>
          <a:lstStyle/>
          <a:p>
            <a:pPr lvl="0" rtl="0">
              <a:spcBef>
                <a:spcPts val="0"/>
              </a:spcBef>
              <a:buNone/>
            </a:pPr>
            <a:r>
              <a:rPr lang="en-US" altLang="zh-CN" b="0" dirty="0" smtClean="0"/>
              <a:t>PAS+PKS</a:t>
            </a:r>
            <a:r>
              <a:rPr lang="zh-CN" altLang="en-US" b="0" dirty="0" smtClean="0"/>
              <a:t>的用例示例</a:t>
            </a:r>
            <a:endParaRPr lang="en" b="0" dirty="0"/>
          </a:p>
        </p:txBody>
      </p:sp>
      <p:sp>
        <p:nvSpPr>
          <p:cNvPr id="2323" name="Shape 2323"/>
          <p:cNvSpPr/>
          <p:nvPr/>
        </p:nvSpPr>
        <p:spPr>
          <a:xfrm>
            <a:off x="627400" y="3986834"/>
            <a:ext cx="7878300" cy="371100"/>
          </a:xfrm>
          <a:prstGeom prst="roundRect">
            <a:avLst>
              <a:gd name="adj" fmla="val 13626"/>
            </a:avLst>
          </a:prstGeom>
          <a:solidFill>
            <a:schemeClr val="accent2"/>
          </a:solidFill>
          <a:ln>
            <a:noFill/>
          </a:ln>
        </p:spPr>
        <p:txBody>
          <a:bodyPr wrap="square" lIns="0" tIns="0" rIns="0" bIns="9125" anchor="ctr" anchorCtr="0">
            <a:noAutofit/>
          </a:bodyPr>
          <a:lstStyle/>
          <a:p>
            <a:pPr algn="ctr">
              <a:buClrTx/>
              <a:buSzPct val="25000"/>
              <a:buFontTx/>
              <a:buNone/>
            </a:pPr>
            <a:r>
              <a:rPr lang="en" sz="1100">
                <a:solidFill>
                  <a:srgbClr val="FFFFFF"/>
                </a:solidFill>
                <a:latin typeface="Proxima Nova"/>
                <a:ea typeface="Proxima Nova"/>
                <a:cs typeface="Proxima Nova"/>
                <a:sym typeface="Proxima Nova"/>
              </a:rPr>
              <a:t>BOSH</a:t>
            </a:r>
          </a:p>
        </p:txBody>
      </p:sp>
      <p:grpSp>
        <p:nvGrpSpPr>
          <p:cNvPr id="2324" name="Shape 2324"/>
          <p:cNvGrpSpPr/>
          <p:nvPr/>
        </p:nvGrpSpPr>
        <p:grpSpPr>
          <a:xfrm>
            <a:off x="6113532" y="1545455"/>
            <a:ext cx="1670596" cy="362136"/>
            <a:chOff x="238125" y="2073750"/>
            <a:chExt cx="7142350" cy="1548250"/>
          </a:xfrm>
        </p:grpSpPr>
        <p:sp>
          <p:nvSpPr>
            <p:cNvPr id="2325" name="Shape 2325"/>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6" name="Shape 2326"/>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7" name="Shape 2327"/>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28" name="Shape 2328"/>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329" name="Shape 2329"/>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wrap="square" lIns="91425" tIns="91425" rIns="91425" bIns="91425" anchor="ctr" anchorCtr="0">
              <a:noAutofit/>
            </a:bodyPr>
            <a:lstStyle/>
            <a:p>
              <a:pPr>
                <a:buClrTx/>
                <a:buFontTx/>
                <a:buNone/>
              </a:pPr>
              <a:endParaRPr/>
            </a:p>
          </p:txBody>
        </p:sp>
        <p:sp>
          <p:nvSpPr>
            <p:cNvPr id="2330" name="Shape 2330"/>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wrap="square" lIns="91425" tIns="91425" rIns="91425" bIns="91425" anchor="ctr" anchorCtr="0">
              <a:noAutofit/>
            </a:bodyPr>
            <a:lstStyle/>
            <a:p>
              <a:pPr>
                <a:buClrTx/>
                <a:buFontTx/>
                <a:buNone/>
              </a:pPr>
              <a:endParaRPr/>
            </a:p>
          </p:txBody>
        </p:sp>
        <p:sp>
          <p:nvSpPr>
            <p:cNvPr id="2331" name="Shape 2331"/>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2" name="Shape 2332"/>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3" name="Shape 2333"/>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4" name="Shape 2334"/>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5" name="Shape 2335"/>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6" name="Shape 2336"/>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7" name="Shape 2337"/>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8" name="Shape 2338"/>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39" name="Shape 2339"/>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0" name="Shape 2340"/>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1" name="Shape 2341"/>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2" name="Shape 2342"/>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3" name="Shape 2343"/>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4" name="Shape 2344"/>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5" name="Shape 2345"/>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6" name="Shape 2346"/>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7" name="Shape 2347"/>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8" name="Shape 2348"/>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49" name="Shape 2349"/>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0" name="Shape 2350"/>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1" name="Shape 2351"/>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2" name="Shape 2352"/>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3" name="Shape 2353"/>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54" name="Shape 2354"/>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sp>
        <p:nvSpPr>
          <p:cNvPr id="2355" name="Shape 2355"/>
          <p:cNvSpPr/>
          <p:nvPr/>
        </p:nvSpPr>
        <p:spPr>
          <a:xfrm>
            <a:off x="626763" y="1352177"/>
            <a:ext cx="3692100" cy="1677000"/>
          </a:xfrm>
          <a:prstGeom prst="roundRect">
            <a:avLst>
              <a:gd name="adj" fmla="val 1736"/>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56" name="Shape 2356"/>
          <p:cNvSpPr/>
          <p:nvPr/>
        </p:nvSpPr>
        <p:spPr>
          <a:xfrm>
            <a:off x="626763" y="3099569"/>
            <a:ext cx="2768700" cy="765300"/>
          </a:xfrm>
          <a:prstGeom prst="roundRect">
            <a:avLst>
              <a:gd name="adj" fmla="val 4825"/>
            </a:avLst>
          </a:prstGeom>
          <a:solidFill>
            <a:schemeClr val="lt2"/>
          </a:solidFill>
          <a:ln>
            <a:noFill/>
          </a:ln>
        </p:spPr>
        <p:txBody>
          <a:bodyPr wrap="square" lIns="0" tIns="0" rIns="0" bIns="9125" anchor="t" anchorCtr="0">
            <a:noAutofit/>
          </a:bodyPr>
          <a:lstStyle/>
          <a:p>
            <a:pPr algn="ctr">
              <a:buClrTx/>
              <a:buFontTx/>
              <a:buNone/>
            </a:pPr>
            <a:endParaRPr sz="1200">
              <a:solidFill>
                <a:srgbClr val="FFFFFF"/>
              </a:solidFill>
              <a:latin typeface="Proxima Nova"/>
              <a:ea typeface="Proxima Nova"/>
              <a:cs typeface="Proxima Nova"/>
              <a:sym typeface="Proxima Nova"/>
            </a:endParaRPr>
          </a:p>
        </p:txBody>
      </p:sp>
      <p:sp>
        <p:nvSpPr>
          <p:cNvPr id="2357" name="Shape 2357"/>
          <p:cNvSpPr/>
          <p:nvPr/>
        </p:nvSpPr>
        <p:spPr>
          <a:xfrm>
            <a:off x="3447142" y="3099577"/>
            <a:ext cx="871800" cy="765300"/>
          </a:xfrm>
          <a:prstGeom prst="roundRect">
            <a:avLst>
              <a:gd name="adj" fmla="val 7233"/>
            </a:avLst>
          </a:prstGeom>
          <a:solidFill>
            <a:srgbClr val="78909C"/>
          </a:solidFill>
          <a:ln>
            <a:noFill/>
          </a:ln>
        </p:spPr>
        <p:txBody>
          <a:bodyPr wrap="square" lIns="0" tIns="0" rIns="0" bIns="9125" anchor="ctr" anchorCtr="0">
            <a:noAutofit/>
          </a:bodyPr>
          <a:lstStyle/>
          <a:p>
            <a:pPr algn="ctr">
              <a:buClrTx/>
              <a:buSzPct val="25000"/>
              <a:buFontTx/>
              <a:buNone/>
            </a:pPr>
            <a:r>
              <a:rPr lang="en" sz="800">
                <a:solidFill>
                  <a:srgbClr val="FFFFFF"/>
                </a:solidFill>
                <a:latin typeface="Proxima Nova"/>
                <a:ea typeface="Proxima Nova"/>
                <a:cs typeface="Proxima Nova"/>
                <a:sym typeface="Proxima Nova"/>
              </a:rPr>
              <a:t>Other</a:t>
            </a:r>
          </a:p>
          <a:p>
            <a:pPr algn="ctr">
              <a:buClrTx/>
              <a:buSzPct val="25000"/>
              <a:buFontTx/>
              <a:buNone/>
            </a:pPr>
            <a:r>
              <a:rPr lang="en" sz="800">
                <a:solidFill>
                  <a:srgbClr val="FFFFFF"/>
                </a:solidFill>
                <a:latin typeface="Proxima Nova"/>
                <a:ea typeface="Proxima Nova"/>
                <a:cs typeface="Proxima Nova"/>
                <a:sym typeface="Proxima Nova"/>
              </a:rPr>
              <a:t>Broker</a:t>
            </a:r>
          </a:p>
          <a:p>
            <a:pPr algn="ctr">
              <a:buClrTx/>
              <a:buSzPct val="25000"/>
              <a:buFontTx/>
              <a:buNone/>
            </a:pPr>
            <a:r>
              <a:rPr lang="en" sz="800">
                <a:solidFill>
                  <a:srgbClr val="FFFFFF"/>
                </a:solidFill>
                <a:latin typeface="Proxima Nova"/>
                <a:ea typeface="Proxima Nova"/>
                <a:cs typeface="Proxima Nova"/>
                <a:sym typeface="Proxima Nova"/>
              </a:rPr>
              <a:t>Services</a:t>
            </a:r>
          </a:p>
        </p:txBody>
      </p:sp>
      <p:sp>
        <p:nvSpPr>
          <p:cNvPr id="2358" name="Shape 2358"/>
          <p:cNvSpPr txBox="1"/>
          <p:nvPr/>
        </p:nvSpPr>
        <p:spPr>
          <a:xfrm>
            <a:off x="803346" y="3191808"/>
            <a:ext cx="24156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Platform Services</a:t>
            </a:r>
          </a:p>
        </p:txBody>
      </p:sp>
      <p:sp>
        <p:nvSpPr>
          <p:cNvPr id="2359" name="Shape 2359"/>
          <p:cNvSpPr/>
          <p:nvPr/>
        </p:nvSpPr>
        <p:spPr>
          <a:xfrm>
            <a:off x="744940"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Logging</a:t>
            </a:r>
          </a:p>
        </p:txBody>
      </p:sp>
      <p:sp>
        <p:nvSpPr>
          <p:cNvPr id="2360" name="Shape 2360"/>
          <p:cNvSpPr/>
          <p:nvPr/>
        </p:nvSpPr>
        <p:spPr>
          <a:xfrm>
            <a:off x="1629693"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Metrics</a:t>
            </a:r>
          </a:p>
        </p:txBody>
      </p:sp>
      <p:sp>
        <p:nvSpPr>
          <p:cNvPr id="2361" name="Shape 2361"/>
          <p:cNvSpPr/>
          <p:nvPr/>
        </p:nvSpPr>
        <p:spPr>
          <a:xfrm>
            <a:off x="2488739" y="3487152"/>
            <a:ext cx="799500" cy="277200"/>
          </a:xfrm>
          <a:prstGeom prst="roundRect">
            <a:avLst>
              <a:gd name="adj" fmla="val 8284"/>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800">
                <a:solidFill>
                  <a:srgbClr val="D5EDEA"/>
                </a:solidFill>
                <a:latin typeface="Proxima Nova"/>
                <a:ea typeface="Proxima Nova"/>
                <a:cs typeface="Proxima Nova"/>
                <a:sym typeface="Proxima Nova"/>
              </a:rPr>
              <a:t>Monitoring</a:t>
            </a:r>
          </a:p>
        </p:txBody>
      </p:sp>
      <p:grpSp>
        <p:nvGrpSpPr>
          <p:cNvPr id="2362" name="Shape 2362"/>
          <p:cNvGrpSpPr/>
          <p:nvPr/>
        </p:nvGrpSpPr>
        <p:grpSpPr>
          <a:xfrm>
            <a:off x="1126946" y="1868847"/>
            <a:ext cx="1137753" cy="981480"/>
            <a:chOff x="1155106" y="2039153"/>
            <a:chExt cx="1063122" cy="781060"/>
          </a:xfrm>
        </p:grpSpPr>
        <p:sp>
          <p:nvSpPr>
            <p:cNvPr id="2363" name="Shape 236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4" name="Shape 236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5" name="Shape 2365"/>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nvGrpSpPr>
          <p:cNvPr id="2366" name="Shape 2366"/>
          <p:cNvGrpSpPr/>
          <p:nvPr/>
        </p:nvGrpSpPr>
        <p:grpSpPr>
          <a:xfrm>
            <a:off x="2650405" y="1868847"/>
            <a:ext cx="1137753" cy="981480"/>
            <a:chOff x="1155106" y="2039153"/>
            <a:chExt cx="1063122" cy="781060"/>
          </a:xfrm>
        </p:grpSpPr>
        <p:sp>
          <p:nvSpPr>
            <p:cNvPr id="2367" name="Shape 2367"/>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8" name="Shape 2368"/>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369" name="Shape 2369"/>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nvGrpSpPr>
          <p:cNvPr id="2370" name="Shape 2370"/>
          <p:cNvGrpSpPr/>
          <p:nvPr/>
        </p:nvGrpSpPr>
        <p:grpSpPr>
          <a:xfrm>
            <a:off x="721068" y="913417"/>
            <a:ext cx="1391059" cy="294148"/>
            <a:chOff x="1543300" y="2347675"/>
            <a:chExt cx="4661725" cy="985750"/>
          </a:xfrm>
        </p:grpSpPr>
        <p:sp>
          <p:nvSpPr>
            <p:cNvPr id="2371" name="Shape 2371"/>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72" name="Shape 2372"/>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wrap="square" lIns="91425" tIns="91425" rIns="91425" bIns="91425" anchor="ctr" anchorCtr="0">
              <a:noAutofit/>
            </a:bodyPr>
            <a:lstStyle/>
            <a:p>
              <a:pPr>
                <a:buClrTx/>
                <a:buFontTx/>
                <a:buNone/>
              </a:pPr>
              <a:endParaRPr/>
            </a:p>
          </p:txBody>
        </p:sp>
        <p:sp>
          <p:nvSpPr>
            <p:cNvPr id="2373" name="Shape 2373"/>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wrap="square" lIns="91425" tIns="91425" rIns="91425" bIns="91425" anchor="ctr" anchorCtr="0">
              <a:noAutofit/>
            </a:bodyPr>
            <a:lstStyle/>
            <a:p>
              <a:pPr>
                <a:buClrTx/>
                <a:buFontTx/>
                <a:buNone/>
              </a:pPr>
              <a:endParaRPr/>
            </a:p>
          </p:txBody>
        </p:sp>
        <p:sp>
          <p:nvSpPr>
            <p:cNvPr id="2374" name="Shape 2374"/>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5" name="Shape 2375"/>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6" name="Shape 2376"/>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7" name="Shape 2377"/>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8" name="Shape 2378"/>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79" name="Shape 2379"/>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0" name="Shape 2380"/>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1" name="Shape 2381"/>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2" name="Shape 2382"/>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3" name="Shape 2383"/>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4" name="Shape 2384"/>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5" name="Shape 2385"/>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6" name="Shape 2386"/>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7" name="Shape 2387"/>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8" name="Shape 2388"/>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89" name="Shape 2389"/>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0" name="Shape 2390"/>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1" name="Shape 2391"/>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2" name="Shape 2392"/>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sp>
          <p:nvSpPr>
            <p:cNvPr id="2393" name="Shape 2393"/>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wrap="square" lIns="91425" tIns="91425" rIns="91425" bIns="91425" anchor="ctr" anchorCtr="0">
              <a:noAutofit/>
            </a:bodyPr>
            <a:lstStyle/>
            <a:p>
              <a:pPr>
                <a:buClrTx/>
                <a:buFontTx/>
                <a:buNone/>
              </a:pPr>
              <a:endParaRPr/>
            </a:p>
          </p:txBody>
        </p:sp>
      </p:grpSp>
      <p:cxnSp>
        <p:nvCxnSpPr>
          <p:cNvPr id="2394" name="Shape 2394"/>
          <p:cNvCxnSpPr/>
          <p:nvPr/>
        </p:nvCxnSpPr>
        <p:spPr>
          <a:xfrm rot="10800000">
            <a:off x="2319088"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5" name="Shape 2395"/>
          <p:cNvCxnSpPr/>
          <p:nvPr/>
        </p:nvCxnSpPr>
        <p:spPr>
          <a:xfrm rot="10800000">
            <a:off x="34288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6" name="Shape 2396"/>
          <p:cNvCxnSpPr/>
          <p:nvPr/>
        </p:nvCxnSpPr>
        <p:spPr>
          <a:xfrm rot="10800000">
            <a:off x="4534300"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7" name="Shape 2397"/>
          <p:cNvCxnSpPr/>
          <p:nvPr/>
        </p:nvCxnSpPr>
        <p:spPr>
          <a:xfrm rot="10800000">
            <a:off x="5653463" y="4357925"/>
            <a:ext cx="0" cy="282000"/>
          </a:xfrm>
          <a:prstGeom prst="straightConnector1">
            <a:avLst/>
          </a:prstGeom>
          <a:noFill/>
          <a:ln w="9525" cap="flat" cmpd="sng">
            <a:solidFill>
              <a:schemeClr val="accent2"/>
            </a:solidFill>
            <a:prstDash val="solid"/>
            <a:round/>
            <a:headEnd type="none" w="lg" len="lg"/>
            <a:tailEnd type="none" w="lg" len="lg"/>
          </a:ln>
        </p:spPr>
      </p:cxnSp>
      <p:cxnSp>
        <p:nvCxnSpPr>
          <p:cNvPr id="2398" name="Shape 2398"/>
          <p:cNvCxnSpPr/>
          <p:nvPr/>
        </p:nvCxnSpPr>
        <p:spPr>
          <a:xfrm rot="10800000">
            <a:off x="6845350" y="4357925"/>
            <a:ext cx="0" cy="282000"/>
          </a:xfrm>
          <a:prstGeom prst="straightConnector1">
            <a:avLst/>
          </a:prstGeom>
          <a:noFill/>
          <a:ln w="9525" cap="flat" cmpd="sng">
            <a:solidFill>
              <a:schemeClr val="accent2"/>
            </a:solidFill>
            <a:prstDash val="solid"/>
            <a:round/>
            <a:headEnd type="none" w="lg" len="lg"/>
            <a:tailEnd type="none" w="lg" len="lg"/>
          </a:ln>
        </p:spPr>
      </p:cxnSp>
      <p:sp>
        <p:nvSpPr>
          <p:cNvPr id="2399" name="Shape 2399"/>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dirty="0">
                <a:solidFill>
                  <a:srgbClr val="434343"/>
                </a:solidFill>
                <a:latin typeface="Proxima Nova"/>
                <a:ea typeface="Proxima Nova"/>
                <a:cs typeface="Proxima Nova"/>
                <a:sym typeface="Proxima Nova"/>
              </a:rPr>
              <a:t>VMware</a:t>
            </a:r>
          </a:p>
        </p:txBody>
      </p:sp>
      <p:sp>
        <p:nvSpPr>
          <p:cNvPr id="2400" name="Shape 2400"/>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GCP</a:t>
            </a:r>
          </a:p>
        </p:txBody>
      </p:sp>
      <p:sp>
        <p:nvSpPr>
          <p:cNvPr id="2401" name="Shape 2401"/>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Azure</a:t>
            </a:r>
          </a:p>
        </p:txBody>
      </p:sp>
      <p:sp>
        <p:nvSpPr>
          <p:cNvPr id="2402" name="Shape 2402"/>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Openstack</a:t>
            </a:r>
          </a:p>
        </p:txBody>
      </p:sp>
      <p:sp>
        <p:nvSpPr>
          <p:cNvPr id="2403" name="Shape 2403"/>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wrap="square" lIns="91425" tIns="91425" rIns="91425" bIns="91425" anchor="b" anchorCtr="0">
            <a:noAutofit/>
          </a:bodyPr>
          <a:lstStyle/>
          <a:p>
            <a:pPr algn="ctr">
              <a:buClrTx/>
              <a:buFontTx/>
              <a:buNone/>
            </a:pPr>
            <a:r>
              <a:rPr lang="en" sz="1000" b="1">
                <a:solidFill>
                  <a:srgbClr val="434343"/>
                </a:solidFill>
                <a:latin typeface="Proxima Nova"/>
                <a:ea typeface="Proxima Nova"/>
                <a:cs typeface="Proxima Nova"/>
                <a:sym typeface="Proxima Nova"/>
              </a:rPr>
              <a:t>AWS</a:t>
            </a:r>
          </a:p>
        </p:txBody>
      </p:sp>
      <p:sp>
        <p:nvSpPr>
          <p:cNvPr id="2404" name="Shape 2404"/>
          <p:cNvSpPr/>
          <p:nvPr/>
        </p:nvSpPr>
        <p:spPr>
          <a:xfrm>
            <a:off x="4312219" y="2240625"/>
            <a:ext cx="674400" cy="324000"/>
          </a:xfrm>
          <a:prstGeom prst="rightArrow">
            <a:avLst>
              <a:gd name="adj1" fmla="val 50000"/>
              <a:gd name="adj2" fmla="val 50000"/>
            </a:avLst>
          </a:prstGeom>
          <a:solidFill>
            <a:schemeClr val="lt2"/>
          </a:solidFill>
          <a:ln>
            <a:noFill/>
          </a:ln>
        </p:spPr>
        <p:txBody>
          <a:bodyPr wrap="square" lIns="91425" tIns="91425" rIns="91425" bIns="91425" anchor="ctr" anchorCtr="0">
            <a:noAutofit/>
          </a:bodyPr>
          <a:lstStyle/>
          <a:p>
            <a:pPr>
              <a:buClrTx/>
              <a:buFontTx/>
              <a:buNone/>
            </a:pPr>
            <a:endParaRPr/>
          </a:p>
        </p:txBody>
      </p:sp>
      <p:pic>
        <p:nvPicPr>
          <p:cNvPr id="2405" name="Shape 2405" descr="Image result for Spring Boot"/>
          <p:cNvPicPr preferRelativeResize="0"/>
          <p:nvPr/>
        </p:nvPicPr>
        <p:blipFill>
          <a:blip r:embed="rId3">
            <a:alphaModFix/>
          </a:blip>
          <a:stretch>
            <a:fillRect/>
          </a:stretch>
        </p:blipFill>
        <p:spPr>
          <a:xfrm>
            <a:off x="1461973" y="2240617"/>
            <a:ext cx="324000" cy="324000"/>
          </a:xfrm>
          <a:prstGeom prst="rect">
            <a:avLst/>
          </a:prstGeom>
          <a:noFill/>
          <a:ln>
            <a:noFill/>
          </a:ln>
        </p:spPr>
      </p:pic>
      <p:sp>
        <p:nvSpPr>
          <p:cNvPr id="2406" name="Shape 2406"/>
          <p:cNvSpPr txBox="1"/>
          <p:nvPr/>
        </p:nvSpPr>
        <p:spPr>
          <a:xfrm>
            <a:off x="1120980" y="2577050"/>
            <a:ext cx="973800" cy="192600"/>
          </a:xfrm>
          <a:prstGeom prst="rect">
            <a:avLst/>
          </a:prstGeom>
          <a:noFill/>
          <a:ln>
            <a:noFill/>
          </a:ln>
        </p:spPr>
        <p:txBody>
          <a:bodyPr wrap="square" lIns="91425" tIns="91425" rIns="91425" bIns="91425" anchor="ctr" anchorCtr="0">
            <a:noAutofit/>
          </a:bodyPr>
          <a:lstStyle/>
          <a:p>
            <a:pPr algn="ctr">
              <a:buClrTx/>
              <a:buFontTx/>
              <a:buNone/>
            </a:pPr>
            <a:r>
              <a:rPr lang="en" sz="800">
                <a:solidFill>
                  <a:srgbClr val="FFFFFF"/>
                </a:solidFill>
                <a:latin typeface="Proxima Nova"/>
                <a:ea typeface="Proxima Nova"/>
                <a:cs typeface="Proxima Nova"/>
                <a:sym typeface="Proxima Nova"/>
              </a:rPr>
              <a:t>Spring Boot App</a:t>
            </a:r>
          </a:p>
        </p:txBody>
      </p:sp>
      <p:pic>
        <p:nvPicPr>
          <p:cNvPr id="2407" name="Shape 2407" descr="Image result for Spring Boot"/>
          <p:cNvPicPr preferRelativeResize="0"/>
          <p:nvPr/>
        </p:nvPicPr>
        <p:blipFill>
          <a:blip r:embed="rId3">
            <a:alphaModFix/>
          </a:blip>
          <a:stretch>
            <a:fillRect/>
          </a:stretch>
        </p:blipFill>
        <p:spPr>
          <a:xfrm>
            <a:off x="2985995" y="2240617"/>
            <a:ext cx="324000" cy="324000"/>
          </a:xfrm>
          <a:prstGeom prst="rect">
            <a:avLst/>
          </a:prstGeom>
          <a:noFill/>
          <a:ln>
            <a:noFill/>
          </a:ln>
        </p:spPr>
      </p:pic>
      <p:grpSp>
        <p:nvGrpSpPr>
          <p:cNvPr id="2408" name="Shape 2408"/>
          <p:cNvGrpSpPr/>
          <p:nvPr/>
        </p:nvGrpSpPr>
        <p:grpSpPr>
          <a:xfrm>
            <a:off x="5004687" y="2057758"/>
            <a:ext cx="3366488" cy="1690283"/>
            <a:chOff x="5004687" y="2057758"/>
            <a:chExt cx="3366488" cy="1690283"/>
          </a:xfrm>
        </p:grpSpPr>
        <p:sp>
          <p:nvSpPr>
            <p:cNvPr id="2409" name="Shape 2409"/>
            <p:cNvSpPr/>
            <p:nvPr/>
          </p:nvSpPr>
          <p:spPr>
            <a:xfrm rot="-5400000">
              <a:off x="4371987" y="2691150"/>
              <a:ext cx="1689000" cy="423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PKS Controller</a:t>
              </a:r>
            </a:p>
          </p:txBody>
        </p:sp>
        <p:grpSp>
          <p:nvGrpSpPr>
            <p:cNvPr id="2410" name="Shape 2410"/>
            <p:cNvGrpSpPr/>
            <p:nvPr/>
          </p:nvGrpSpPr>
          <p:grpSpPr>
            <a:xfrm>
              <a:off x="5472605" y="2057758"/>
              <a:ext cx="2898570" cy="1690283"/>
              <a:chOff x="5521275" y="1754951"/>
              <a:chExt cx="2898570" cy="1634071"/>
            </a:xfrm>
          </p:grpSpPr>
          <p:sp>
            <p:nvSpPr>
              <p:cNvPr id="2411" name="Shape 2411"/>
              <p:cNvSpPr/>
              <p:nvPr/>
            </p:nvSpPr>
            <p:spPr>
              <a:xfrm>
                <a:off x="5521350" y="1756423"/>
                <a:ext cx="1663500" cy="1632600"/>
              </a:xfrm>
              <a:prstGeom prst="roundRect">
                <a:avLst>
                  <a:gd name="adj" fmla="val 1736"/>
                </a:avLst>
              </a:prstGeom>
              <a:solidFill>
                <a:schemeClr val="accent3"/>
              </a:solidFill>
              <a:ln>
                <a:noFill/>
              </a:ln>
            </p:spPr>
            <p:txBody>
              <a:bodyPr wrap="square" lIns="0" tIns="0" rIns="0" bIns="9125" anchor="t" anchorCtr="0">
                <a:noAutofit/>
              </a:bodyPr>
              <a:lstStyle/>
              <a:p>
                <a:pPr algn="ctr">
                  <a:buClrTx/>
                  <a:buFontTx/>
                  <a:buNone/>
                </a:pPr>
                <a:endParaRPr sz="1000">
                  <a:solidFill>
                    <a:srgbClr val="FFFFFF"/>
                  </a:solidFill>
                  <a:latin typeface="Proxima Nova"/>
                  <a:ea typeface="Proxima Nova"/>
                  <a:cs typeface="Proxima Nova"/>
                  <a:sym typeface="Proxima Nova"/>
                </a:endParaRPr>
              </a:p>
            </p:txBody>
          </p:sp>
          <p:sp>
            <p:nvSpPr>
              <p:cNvPr id="2412" name="Shape 2412"/>
              <p:cNvSpPr/>
              <p:nvPr/>
            </p:nvSpPr>
            <p:spPr>
              <a:xfrm>
                <a:off x="7229499" y="1756423"/>
                <a:ext cx="841500" cy="1055700"/>
              </a:xfrm>
              <a:prstGeom prst="roundRect">
                <a:avLst>
                  <a:gd name="adj" fmla="val 3067"/>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p>
            </p:txBody>
          </p:sp>
          <p:sp>
            <p:nvSpPr>
              <p:cNvPr id="2413" name="Shape 2413"/>
              <p:cNvSpPr/>
              <p:nvPr/>
            </p:nvSpPr>
            <p:spPr>
              <a:xfrm>
                <a:off x="7229499" y="2864653"/>
                <a:ext cx="841500" cy="516600"/>
              </a:xfrm>
              <a:prstGeom prst="roundRect">
                <a:avLst>
                  <a:gd name="adj" fmla="val 6212"/>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Harbor</a:t>
                </a:r>
              </a:p>
            </p:txBody>
          </p:sp>
          <p:sp>
            <p:nvSpPr>
              <p:cNvPr id="2414" name="Shape 2414"/>
              <p:cNvSpPr/>
              <p:nvPr/>
            </p:nvSpPr>
            <p:spPr>
              <a:xfrm rot="-5400000">
                <a:off x="7453845" y="2422451"/>
                <a:ext cx="1633500" cy="298500"/>
              </a:xfrm>
              <a:prstGeom prst="roundRect">
                <a:avLst>
                  <a:gd name="adj" fmla="val 12889"/>
                </a:avLst>
              </a:prstGeom>
              <a:solidFill>
                <a:srgbClr val="78909C"/>
              </a:solidFill>
              <a:ln>
                <a:noFill/>
              </a:ln>
            </p:spPr>
            <p:txBody>
              <a:bodyPr wrap="square" lIns="0" tIns="0" rIns="0" bIns="9125" anchor="ctr" anchorCtr="0">
                <a:noAutofit/>
              </a:bodyPr>
              <a:lstStyle/>
              <a:p>
                <a:pPr algn="ctr">
                  <a:buClrTx/>
                  <a:buSzPct val="25000"/>
                  <a:buFontTx/>
                  <a:buNone/>
                </a:pPr>
                <a:r>
                  <a:rPr lang="en" sz="900">
                    <a:solidFill>
                      <a:srgbClr val="FFFFFF"/>
                    </a:solidFill>
                    <a:latin typeface="Proxima Nova"/>
                    <a:ea typeface="Proxima Nova"/>
                    <a:cs typeface="Proxima Nova"/>
                    <a:sym typeface="Proxima Nova"/>
                  </a:rPr>
                  <a:t>NSX-T</a:t>
                </a:r>
              </a:p>
            </p:txBody>
          </p:sp>
          <p:sp>
            <p:nvSpPr>
              <p:cNvPr id="2415" name="Shape 2415"/>
              <p:cNvSpPr txBox="1"/>
              <p:nvPr/>
            </p:nvSpPr>
            <p:spPr>
              <a:xfrm>
                <a:off x="5521275" y="1926138"/>
                <a:ext cx="1663500" cy="2988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FFFFFF"/>
                    </a:solidFill>
                    <a:latin typeface="Proxima Nova"/>
                    <a:ea typeface="Proxima Nova"/>
                    <a:cs typeface="Proxima Nova"/>
                    <a:sym typeface="Proxima Nova"/>
                  </a:rPr>
                  <a:t>Kubernetes</a:t>
                </a:r>
              </a:p>
            </p:txBody>
          </p:sp>
          <p:grpSp>
            <p:nvGrpSpPr>
              <p:cNvPr id="2416" name="Shape 2416"/>
              <p:cNvGrpSpPr/>
              <p:nvPr/>
            </p:nvGrpSpPr>
            <p:grpSpPr>
              <a:xfrm>
                <a:off x="5804941" y="2336058"/>
                <a:ext cx="1063125" cy="895370"/>
                <a:chOff x="5652542" y="2123435"/>
                <a:chExt cx="1408300" cy="954145"/>
              </a:xfrm>
            </p:grpSpPr>
            <p:sp>
              <p:nvSpPr>
                <p:cNvPr id="2417" name="Shape 2417"/>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418" name="Shape 2418"/>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r>
                    <a:rPr lang="en" sz="1000">
                      <a:solidFill>
                        <a:srgbClr val="FFFFFF"/>
                      </a:solidFill>
                      <a:latin typeface="Proxima Nova"/>
                      <a:ea typeface="Proxima Nova"/>
                      <a:cs typeface="Proxima Nova"/>
                      <a:sym typeface="Proxima Nova"/>
                    </a:rPr>
                    <a:t>K8s Cluster</a:t>
                  </a:r>
                </a:p>
              </p:txBody>
            </p:sp>
            <p:sp>
              <p:nvSpPr>
                <p:cNvPr id="2419" name="Shape 2419"/>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algn="ctr">
                    <a:buClrTx/>
                    <a:buFontTx/>
                    <a:buNone/>
                  </a:pPr>
                  <a:endParaRPr sz="900">
                    <a:solidFill>
                      <a:srgbClr val="FFFFFF"/>
                    </a:solidFill>
                    <a:latin typeface="Proxima Nova"/>
                    <a:ea typeface="Proxima Nova"/>
                    <a:cs typeface="Proxima Nova"/>
                    <a:sym typeface="Proxima Nova"/>
                  </a:endParaRPr>
                </a:p>
              </p:txBody>
            </p:sp>
          </p:grpSp>
        </p:grpSp>
      </p:grpSp>
      <p:sp>
        <p:nvSpPr>
          <p:cNvPr id="2420" name="Shape 2420"/>
          <p:cNvSpPr txBox="1"/>
          <p:nvPr/>
        </p:nvSpPr>
        <p:spPr>
          <a:xfrm>
            <a:off x="2645002" y="2577050"/>
            <a:ext cx="973800" cy="192600"/>
          </a:xfrm>
          <a:prstGeom prst="rect">
            <a:avLst/>
          </a:prstGeom>
          <a:noFill/>
          <a:ln>
            <a:noFill/>
          </a:ln>
        </p:spPr>
        <p:txBody>
          <a:bodyPr wrap="square" lIns="91425" tIns="91425" rIns="91425" bIns="91425" anchor="ctr" anchorCtr="0">
            <a:noAutofit/>
          </a:bodyPr>
          <a:lstStyle/>
          <a:p>
            <a:pPr algn="ctr">
              <a:buClrTx/>
              <a:buFontTx/>
              <a:buNone/>
            </a:pPr>
            <a:r>
              <a:rPr lang="en" sz="800">
                <a:solidFill>
                  <a:srgbClr val="FFFFFF"/>
                </a:solidFill>
                <a:latin typeface="Proxima Nova"/>
                <a:ea typeface="Proxima Nova"/>
                <a:cs typeface="Proxima Nova"/>
                <a:sym typeface="Proxima Nova"/>
              </a:rPr>
              <a:t>Spring Boot App</a:t>
            </a:r>
          </a:p>
        </p:txBody>
      </p:sp>
      <p:pic>
        <p:nvPicPr>
          <p:cNvPr id="2421" name="Shape 2421" descr="Image result for elastic search"/>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2422" name="Shape 2422"/>
          <p:cNvSpPr txBox="1"/>
          <p:nvPr/>
        </p:nvSpPr>
        <p:spPr>
          <a:xfrm>
            <a:off x="5749375" y="3351895"/>
            <a:ext cx="897000" cy="192600"/>
          </a:xfrm>
          <a:prstGeom prst="rect">
            <a:avLst/>
          </a:prstGeom>
          <a:noFill/>
          <a:ln>
            <a:noFill/>
          </a:ln>
        </p:spPr>
        <p:txBody>
          <a:bodyPr wrap="square" lIns="91425" tIns="91425" rIns="91425" bIns="91425" anchor="ctr" anchorCtr="0">
            <a:noAutofit/>
          </a:bodyPr>
          <a:lstStyle/>
          <a:p>
            <a:pPr algn="ctr">
              <a:buClrTx/>
              <a:buFontTx/>
              <a:buNone/>
            </a:pPr>
            <a:r>
              <a:rPr lang="en" sz="900" dirty="0">
                <a:solidFill>
                  <a:srgbClr val="FFFFFF"/>
                </a:solidFill>
                <a:latin typeface="Proxima Nova"/>
                <a:ea typeface="Proxima Nova"/>
                <a:cs typeface="Proxima Nova"/>
                <a:sym typeface="Proxima Nova"/>
              </a:rPr>
              <a:t>Elastic Search</a:t>
            </a:r>
          </a:p>
        </p:txBody>
      </p:sp>
      <p:sp>
        <p:nvSpPr>
          <p:cNvPr id="2423" name="Shape 2423"/>
          <p:cNvSpPr txBox="1"/>
          <p:nvPr/>
        </p:nvSpPr>
        <p:spPr>
          <a:xfrm>
            <a:off x="791570" y="1513506"/>
            <a:ext cx="3391500" cy="215400"/>
          </a:xfrm>
          <a:prstGeom prst="rect">
            <a:avLst/>
          </a:prstGeom>
          <a:noFill/>
          <a:ln>
            <a:noFill/>
          </a:ln>
        </p:spPr>
        <p:txBody>
          <a:bodyPr wrap="square" lIns="91425" tIns="91425" rIns="91425" bIns="91425" anchor="ctr" anchorCtr="0">
            <a:noAutofit/>
          </a:bodyPr>
          <a:lstStyle/>
          <a:p>
            <a:pPr algn="ctr">
              <a:buClrTx/>
              <a:buFontTx/>
              <a:buNone/>
            </a:pPr>
            <a:r>
              <a:rPr lang="en" sz="1100">
                <a:solidFill>
                  <a:srgbClr val="00253E"/>
                </a:solidFill>
                <a:latin typeface="Proxima Nova"/>
                <a:ea typeface="Proxima Nova"/>
                <a:cs typeface="Proxima Nova"/>
                <a:sym typeface="Proxima Nova"/>
              </a:rPr>
              <a:t>Pivotal Application Service (PAS)</a:t>
            </a:r>
          </a:p>
        </p:txBody>
      </p:sp>
    </p:spTree>
    <p:extLst>
      <p:ext uri="{BB962C8B-B14F-4D97-AF65-F5344CB8AC3E}">
        <p14:creationId xmlns:p14="http://schemas.microsoft.com/office/powerpoint/2010/main" val="55293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Installation &amp; Administration</a:t>
            </a:r>
            <a:endParaRPr lang="en-US" dirty="0"/>
          </a:p>
        </p:txBody>
      </p:sp>
    </p:spTree>
    <p:extLst>
      <p:ext uri="{BB962C8B-B14F-4D97-AF65-F5344CB8AC3E}">
        <p14:creationId xmlns:p14="http://schemas.microsoft.com/office/powerpoint/2010/main" val="58894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Installation &amp; configuration</a:t>
            </a:r>
            <a:endParaRPr lang="en-US" dirty="0"/>
          </a:p>
        </p:txBody>
      </p:sp>
      <p:sp>
        <p:nvSpPr>
          <p:cNvPr id="5" name="Text Placeholder 4"/>
          <p:cNvSpPr>
            <a:spLocks noGrp="1"/>
          </p:cNvSpPr>
          <p:nvPr>
            <p:ph type="body" idx="1"/>
          </p:nvPr>
        </p:nvSpPr>
        <p:spPr>
          <a:prstGeom prst="rect">
            <a:avLst/>
          </a:prstGeom>
        </p:spPr>
        <p:txBody>
          <a:bodyPr/>
          <a:lstStyle/>
          <a:p>
            <a:pPr marL="457200" indent="-457200">
              <a:lnSpc>
                <a:spcPct val="140000"/>
              </a:lnSpc>
              <a:buFont typeface="Arial"/>
              <a:buChar char="•"/>
            </a:pPr>
            <a:r>
              <a:rPr lang="en-US" sz="2000" dirty="0" smtClean="0"/>
              <a:t>Pivotal </a:t>
            </a:r>
            <a:r>
              <a:rPr lang="en-US" sz="2000" dirty="0"/>
              <a:t>Ops Manager </a:t>
            </a:r>
            <a:r>
              <a:rPr lang="en-US" sz="2000" dirty="0" smtClean="0"/>
              <a:t>(2.0+)</a:t>
            </a:r>
          </a:p>
          <a:p>
            <a:pPr marL="457200" indent="-457200">
              <a:lnSpc>
                <a:spcPct val="140000"/>
              </a:lnSpc>
              <a:buFont typeface="Arial"/>
              <a:buChar char="•"/>
            </a:pPr>
            <a:r>
              <a:rPr lang="en-US" sz="2000" dirty="0" smtClean="0"/>
              <a:t>Pivotal Director Tile</a:t>
            </a:r>
          </a:p>
          <a:p>
            <a:pPr marL="457200" indent="-457200">
              <a:lnSpc>
                <a:spcPct val="140000"/>
              </a:lnSpc>
              <a:buFont typeface="Arial"/>
              <a:buChar char="•"/>
            </a:pPr>
            <a:r>
              <a:rPr lang="en-US" sz="2000" dirty="0" smtClean="0"/>
              <a:t>Pivotal </a:t>
            </a:r>
            <a:r>
              <a:rPr lang="en-US" sz="2000" dirty="0"/>
              <a:t>Container Service Tile</a:t>
            </a:r>
          </a:p>
          <a:p>
            <a:pPr marL="457200" indent="-457200">
              <a:lnSpc>
                <a:spcPct val="140000"/>
              </a:lnSpc>
              <a:buFont typeface="Arial"/>
              <a:buChar char="•"/>
            </a:pPr>
            <a:r>
              <a:rPr lang="en-US" sz="2000" dirty="0" smtClean="0"/>
              <a:t>PKS CLI (</a:t>
            </a:r>
            <a:r>
              <a:rPr lang="en-US" sz="2000" dirty="0" smtClean="0">
                <a:hlinkClick r:id="rId3"/>
              </a:rPr>
              <a:t>download</a:t>
            </a:r>
            <a:r>
              <a:rPr lang="en-US" sz="2000" dirty="0" smtClean="0"/>
              <a:t>)</a:t>
            </a:r>
            <a:endParaRPr lang="en-US" sz="2000" dirty="0"/>
          </a:p>
          <a:p>
            <a:pPr marL="457200" indent="-457200">
              <a:lnSpc>
                <a:spcPct val="140000"/>
              </a:lnSpc>
              <a:buFont typeface="Arial"/>
              <a:buChar char="•"/>
            </a:pPr>
            <a:r>
              <a:rPr lang="en-US" sz="2000" dirty="0"/>
              <a:t>UAA User </a:t>
            </a:r>
            <a:r>
              <a:rPr lang="en-US" sz="2000" dirty="0" smtClean="0"/>
              <a:t>creation with </a:t>
            </a:r>
            <a:r>
              <a:rPr lang="en-US" sz="2000" dirty="0"/>
              <a:t>PKS create </a:t>
            </a:r>
            <a:r>
              <a:rPr lang="en-US" sz="2000" dirty="0" smtClean="0"/>
              <a:t>permissions</a:t>
            </a:r>
          </a:p>
          <a:p>
            <a:pPr marL="457200" indent="-457200">
              <a:lnSpc>
                <a:spcPct val="140000"/>
              </a:lnSpc>
              <a:buFont typeface="Arial"/>
              <a:buChar char="•"/>
            </a:pPr>
            <a:r>
              <a:rPr lang="en-US" sz="2000" dirty="0" smtClean="0"/>
              <a:t>Harbor &amp; NSX-T</a:t>
            </a:r>
            <a:endParaRPr lang="en-US" sz="2000" dirty="0"/>
          </a:p>
        </p:txBody>
      </p:sp>
      <p:pic>
        <p:nvPicPr>
          <p:cNvPr id="6" name="Picture 5"/>
          <p:cNvPicPr>
            <a:picLocks noChangeAspect="1"/>
          </p:cNvPicPr>
          <p:nvPr/>
        </p:nvPicPr>
        <p:blipFill>
          <a:blip r:embed="rId4"/>
          <a:stretch>
            <a:fillRect/>
          </a:stretch>
        </p:blipFill>
        <p:spPr>
          <a:xfrm>
            <a:off x="4601071" y="1362789"/>
            <a:ext cx="4231229" cy="3206086"/>
          </a:xfrm>
          <a:prstGeom prst="rect">
            <a:avLst/>
          </a:prstGeom>
        </p:spPr>
      </p:pic>
    </p:spTree>
    <p:extLst>
      <p:ext uri="{BB962C8B-B14F-4D97-AF65-F5344CB8AC3E}">
        <p14:creationId xmlns:p14="http://schemas.microsoft.com/office/powerpoint/2010/main" val="32297467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Manage Kubernetes Clusters (PKS)</a:t>
            </a:r>
            <a:endParaRPr lang="en-US" dirty="0"/>
          </a:p>
        </p:txBody>
      </p:sp>
      <p:pic>
        <p:nvPicPr>
          <p:cNvPr id="10" name="Picture 9"/>
          <p:cNvPicPr>
            <a:picLocks noChangeAspect="1"/>
          </p:cNvPicPr>
          <p:nvPr/>
        </p:nvPicPr>
        <p:blipFill rotWithShape="1">
          <a:blip r:embed="rId3"/>
          <a:srcRect t="6975" b="15174"/>
          <a:stretch/>
        </p:blipFill>
        <p:spPr>
          <a:xfrm>
            <a:off x="950027" y="880315"/>
            <a:ext cx="7328771" cy="3981191"/>
          </a:xfrm>
          <a:prstGeom prst="rect">
            <a:avLst/>
          </a:prstGeom>
        </p:spPr>
      </p:pic>
    </p:spTree>
    <p:extLst>
      <p:ext uri="{BB962C8B-B14F-4D97-AF65-F5344CB8AC3E}">
        <p14:creationId xmlns:p14="http://schemas.microsoft.com/office/powerpoint/2010/main" val="7713270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a:t>
            </a:r>
            <a:endParaRPr lang="en-US" dirty="0"/>
          </a:p>
        </p:txBody>
      </p:sp>
      <p:sp>
        <p:nvSpPr>
          <p:cNvPr id="5" name="Subtitle 4"/>
          <p:cNvSpPr>
            <a:spLocks noGrp="1"/>
          </p:cNvSpPr>
          <p:nvPr>
            <p:ph type="subTitle" idx="1"/>
          </p:nvPr>
        </p:nvSpPr>
        <p:spPr/>
        <p:txBody>
          <a:bodyPr/>
          <a:lstStyle/>
          <a:p>
            <a:r>
              <a:rPr lang="en-US" dirty="0" smtClean="0"/>
              <a:t>Assignments</a:t>
            </a:r>
            <a:endParaRPr lang="en-US" dirty="0"/>
          </a:p>
        </p:txBody>
      </p:sp>
      <p:sp>
        <p:nvSpPr>
          <p:cNvPr id="2" name="Text Placeholder 1"/>
          <p:cNvSpPr>
            <a:spLocks noGrp="1"/>
          </p:cNvSpPr>
          <p:nvPr>
            <p:ph type="body" idx="2"/>
          </p:nvPr>
        </p:nvSpPr>
        <p:spPr/>
        <p:txBody>
          <a:bodyPr/>
          <a:lstStyle/>
          <a:p>
            <a:pPr marL="127000" indent="0">
              <a:buNone/>
            </a:pPr>
            <a:r>
              <a:rPr lang="en-US" sz="2400" dirty="0" err="1" smtClean="0">
                <a:solidFill>
                  <a:srgbClr val="1AB9A5"/>
                </a:solidFill>
              </a:rPr>
              <a:t>pks</a:t>
            </a:r>
            <a:r>
              <a:rPr lang="en-US" sz="2400" dirty="0" smtClean="0">
                <a:solidFill>
                  <a:srgbClr val="1AB9A5"/>
                </a:solidFill>
              </a:rPr>
              <a:t> command</a:t>
            </a:r>
          </a:p>
          <a:p>
            <a:r>
              <a:rPr lang="en-US" dirty="0" smtClean="0"/>
              <a:t>Create your own cluster</a:t>
            </a:r>
          </a:p>
          <a:p>
            <a:r>
              <a:rPr lang="en-US" dirty="0" smtClean="0"/>
              <a:t>Increase number of workers to 5</a:t>
            </a:r>
          </a:p>
          <a:p>
            <a:pPr marL="127000" indent="0">
              <a:buNone/>
            </a:pPr>
            <a:r>
              <a:rPr lang="en-US" sz="2400" dirty="0" smtClean="0">
                <a:solidFill>
                  <a:srgbClr val="1AB9A5"/>
                </a:solidFill>
              </a:rPr>
              <a:t>bosh command</a:t>
            </a:r>
          </a:p>
          <a:p>
            <a:r>
              <a:rPr lang="en-US" dirty="0" smtClean="0">
                <a:solidFill>
                  <a:srgbClr val="00253E"/>
                </a:solidFill>
              </a:rPr>
              <a:t>Retrieve all VMs’ status</a:t>
            </a:r>
          </a:p>
          <a:p>
            <a:r>
              <a:rPr lang="en-US" dirty="0" smtClean="0">
                <a:solidFill>
                  <a:srgbClr val="00253E"/>
                </a:solidFill>
              </a:rPr>
              <a:t>SSH to master node and retrieve logs from it</a:t>
            </a:r>
          </a:p>
          <a:p>
            <a:pPr marL="127000" indent="0">
              <a:buNone/>
            </a:pPr>
            <a:r>
              <a:rPr lang="en-US" sz="2400" dirty="0" err="1" smtClean="0">
                <a:solidFill>
                  <a:srgbClr val="1AB9A5"/>
                </a:solidFill>
              </a:rPr>
              <a:t>kubectl</a:t>
            </a:r>
            <a:r>
              <a:rPr lang="en-US" sz="2400" dirty="0" smtClean="0">
                <a:solidFill>
                  <a:srgbClr val="1AB9A5"/>
                </a:solidFill>
              </a:rPr>
              <a:t> command</a:t>
            </a:r>
          </a:p>
          <a:p>
            <a:r>
              <a:rPr lang="en-US" dirty="0" smtClean="0">
                <a:solidFill>
                  <a:srgbClr val="00253E"/>
                </a:solidFill>
              </a:rPr>
              <a:t>Retrieve all pods’ status (if there is any)</a:t>
            </a:r>
          </a:p>
          <a:p>
            <a:r>
              <a:rPr lang="en-US" dirty="0" smtClean="0">
                <a:solidFill>
                  <a:srgbClr val="00253E"/>
                </a:solidFill>
              </a:rPr>
              <a:t>Retrieve all nodes’ status (if there is any)</a:t>
            </a:r>
          </a:p>
          <a:p>
            <a:endParaRPr lang="en-US" dirty="0" smtClean="0">
              <a:solidFill>
                <a:schemeClr val="tx1"/>
              </a:solidFill>
            </a:endParaRPr>
          </a:p>
        </p:txBody>
      </p:sp>
    </p:spTree>
    <p:extLst>
      <p:ext uri="{BB962C8B-B14F-4D97-AF65-F5344CB8AC3E}">
        <p14:creationId xmlns:p14="http://schemas.microsoft.com/office/powerpoint/2010/main" val="33354184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a:t>
            </a:r>
            <a:endParaRPr lang="en-US" dirty="0"/>
          </a:p>
        </p:txBody>
      </p:sp>
      <p:sp>
        <p:nvSpPr>
          <p:cNvPr id="3" name="Subtitle 2"/>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3355672" y="944735"/>
            <a:ext cx="5485559" cy="3480975"/>
          </a:xfrm>
          <a:prstGeom prst="rect">
            <a:avLst/>
          </a:prstGeom>
        </p:spPr>
      </p:pic>
    </p:spTree>
    <p:extLst>
      <p:ext uri="{BB962C8B-B14F-4D97-AF65-F5344CB8AC3E}">
        <p14:creationId xmlns:p14="http://schemas.microsoft.com/office/powerpoint/2010/main" val="1741148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4</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184662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26618597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511434" y="1081696"/>
            <a:ext cx="7976228" cy="3755101"/>
          </a:xfrm>
          <a:prstGeom prst="rect">
            <a:avLst/>
          </a:prstGeom>
        </p:spPr>
      </p:pic>
    </p:spTree>
    <p:extLst>
      <p:ext uri="{BB962C8B-B14F-4D97-AF65-F5344CB8AC3E}">
        <p14:creationId xmlns:p14="http://schemas.microsoft.com/office/powerpoint/2010/main" val="34997629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1679206" y="1017725"/>
            <a:ext cx="5117168" cy="3924572"/>
          </a:xfrm>
          <a:prstGeom prst="rect">
            <a:avLst/>
          </a:prstGeom>
        </p:spPr>
      </p:pic>
    </p:spTree>
    <p:extLst>
      <p:ext uri="{BB962C8B-B14F-4D97-AF65-F5344CB8AC3E}">
        <p14:creationId xmlns:p14="http://schemas.microsoft.com/office/powerpoint/2010/main" val="32939573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473654" y="1384204"/>
            <a:ext cx="8182932" cy="3115039"/>
          </a:xfrm>
          <a:prstGeom prst="rect">
            <a:avLst/>
          </a:prstGeom>
        </p:spPr>
      </p:pic>
    </p:spTree>
    <p:extLst>
      <p:ext uri="{BB962C8B-B14F-4D97-AF65-F5344CB8AC3E}">
        <p14:creationId xmlns:p14="http://schemas.microsoft.com/office/powerpoint/2010/main" val="22133831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2" name="Picture 1"/>
          <p:cNvPicPr>
            <a:picLocks noChangeAspect="1"/>
          </p:cNvPicPr>
          <p:nvPr/>
        </p:nvPicPr>
        <p:blipFill>
          <a:blip r:embed="rId2"/>
          <a:stretch>
            <a:fillRect/>
          </a:stretch>
        </p:blipFill>
        <p:spPr>
          <a:xfrm>
            <a:off x="826816" y="1138603"/>
            <a:ext cx="7455546" cy="3489267"/>
          </a:xfrm>
          <a:prstGeom prst="rect">
            <a:avLst/>
          </a:prstGeom>
        </p:spPr>
      </p:pic>
    </p:spTree>
    <p:extLst>
      <p:ext uri="{BB962C8B-B14F-4D97-AF65-F5344CB8AC3E}">
        <p14:creationId xmlns:p14="http://schemas.microsoft.com/office/powerpoint/2010/main" val="7049191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story of PKS</a:t>
            </a:r>
            <a:endParaRPr lang="en-US" dirty="0"/>
          </a:p>
        </p:txBody>
      </p:sp>
      <p:pic>
        <p:nvPicPr>
          <p:cNvPr id="3" name="Picture 2"/>
          <p:cNvPicPr>
            <a:picLocks noChangeAspect="1"/>
          </p:cNvPicPr>
          <p:nvPr/>
        </p:nvPicPr>
        <p:blipFill>
          <a:blip r:embed="rId2"/>
          <a:stretch>
            <a:fillRect/>
          </a:stretch>
        </p:blipFill>
        <p:spPr>
          <a:xfrm>
            <a:off x="809769" y="1145391"/>
            <a:ext cx="7652320" cy="3530418"/>
          </a:xfrm>
          <a:prstGeom prst="rect">
            <a:avLst/>
          </a:prstGeom>
        </p:spPr>
      </p:pic>
    </p:spTree>
    <p:extLst>
      <p:ext uri="{BB962C8B-B14F-4D97-AF65-F5344CB8AC3E}">
        <p14:creationId xmlns:p14="http://schemas.microsoft.com/office/powerpoint/2010/main" val="270253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6x9_external">
  <a:themeElements>
    <a:clrScheme name="16x9_external">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1737</Words>
  <Application>Microsoft Macintosh PowerPoint</Application>
  <PresentationFormat>On-screen Show (16:9)</PresentationFormat>
  <Paragraphs>312</Paragraphs>
  <Slides>36</Slides>
  <Notes>17</Notes>
  <HiddenSlides>0</HiddenSlides>
  <MMClips>0</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Simple Light</vt:lpstr>
      <vt:lpstr>Pivotal Presentation Theme v1</vt:lpstr>
      <vt:lpstr>Default Theme</vt:lpstr>
      <vt:lpstr>1_Default Theme</vt:lpstr>
      <vt:lpstr>1_Pivotal Main</vt:lpstr>
      <vt:lpstr>simple-light-2</vt:lpstr>
      <vt:lpstr>2_Default Theme</vt:lpstr>
      <vt:lpstr>16x9_external</vt:lpstr>
      <vt:lpstr>1_Simple Light</vt:lpstr>
      <vt:lpstr>Pivotal_interim_040113_template_</vt:lpstr>
      <vt:lpstr>PKS workshop</vt:lpstr>
      <vt:lpstr>Structure</vt:lpstr>
      <vt:lpstr>Agenda</vt:lpstr>
      <vt:lpstr>Day 1</vt:lpstr>
      <vt:lpstr>The story of PKS</vt:lpstr>
      <vt:lpstr>The story of PKS</vt:lpstr>
      <vt:lpstr>The story of PKS</vt:lpstr>
      <vt:lpstr>The story of PKS</vt:lpstr>
      <vt:lpstr>The story of PKS</vt:lpstr>
      <vt:lpstr>The story of PKS</vt:lpstr>
      <vt:lpstr>The story of PKS</vt:lpstr>
      <vt:lpstr>The story of PKS</vt:lpstr>
      <vt:lpstr>The story of PKS</vt:lpstr>
      <vt:lpstr>Day 1</vt:lpstr>
      <vt:lpstr>PowerPoint Presentation</vt:lpstr>
      <vt:lpstr>纯开源Kubernetes – 运维工作量大</vt:lpstr>
      <vt:lpstr>PIVOTAL CLOUD FOUNDRY OPS 运维自动化工具---BOSH</vt:lpstr>
      <vt:lpstr>CFCR项目—开源项目—部分解决K8s的运维问题</vt:lpstr>
      <vt:lpstr>Pivotal容器服务Pivotal Container Service (PKS)—商业产品</vt:lpstr>
      <vt:lpstr>PowerPoint Presentation</vt:lpstr>
      <vt:lpstr>PowerPoint Presentation</vt:lpstr>
      <vt:lpstr>应用在PKS和GKE之间是兼容的 可以在PKS和GKE之间流动</vt:lpstr>
      <vt:lpstr>PowerPoint Presentation</vt:lpstr>
      <vt:lpstr>Day 1</vt:lpstr>
      <vt:lpstr>PKS和业界其他K8S方案的区别</vt:lpstr>
      <vt:lpstr>PKS和OpenShift的对比</vt:lpstr>
      <vt:lpstr>Day 1</vt:lpstr>
      <vt:lpstr>PKS和PAS的适用场景区别</vt:lpstr>
      <vt:lpstr>PAS和PKS的集成架构</vt:lpstr>
      <vt:lpstr>PAS+PKS的用例示例</vt:lpstr>
      <vt:lpstr>Day 1</vt:lpstr>
      <vt:lpstr>Installation &amp; configuration</vt:lpstr>
      <vt:lpstr>Manage Kubernetes Clusters (PKS)</vt:lpstr>
      <vt:lpstr>Day 1</vt:lpstr>
      <vt:lpstr>Day 2</vt:lpstr>
      <vt:lpstr>Day 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DOJO Experience Sharing</dc:title>
  <cp:lastModifiedBy>Steven Ge</cp:lastModifiedBy>
  <cp:revision>114</cp:revision>
  <dcterms:modified xsi:type="dcterms:W3CDTF">2018-03-22T09:19:03Z</dcterms:modified>
</cp:coreProperties>
</file>